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09728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4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1050" y="102"/>
      </p:cViewPr>
      <p:guideLst>
        <p:guide orient="horz" pos="2160"/>
        <p:guide pos="3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2130426"/>
            <a:ext cx="932688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5920" y="3886200"/>
            <a:ext cx="768096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78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71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5280" y="274639"/>
            <a:ext cx="24688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640" y="274639"/>
            <a:ext cx="722376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1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31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76" y="4406901"/>
            <a:ext cx="932688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6" y="2906713"/>
            <a:ext cx="932688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36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600201"/>
            <a:ext cx="484632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7840" y="1600201"/>
            <a:ext cx="484632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57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535113"/>
            <a:ext cx="484822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" y="2174875"/>
            <a:ext cx="484822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74031" y="1535113"/>
            <a:ext cx="48501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4031" y="2174875"/>
            <a:ext cx="48501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23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68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5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73050"/>
            <a:ext cx="360997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0060" y="273051"/>
            <a:ext cx="61341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" y="1435101"/>
            <a:ext cx="360997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975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0746" y="4800600"/>
            <a:ext cx="658368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50746" y="612775"/>
            <a:ext cx="658368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0746" y="5367338"/>
            <a:ext cx="658368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07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274638"/>
            <a:ext cx="98755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600201"/>
            <a:ext cx="987552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640" y="6356351"/>
            <a:ext cx="2560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376AC-B3C2-8643-B9A3-A6905164CDF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9040" y="6356351"/>
            <a:ext cx="3474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63840" y="6356351"/>
            <a:ext cx="2560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61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229919" y="676739"/>
            <a:ext cx="1569660" cy="40011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magic</a:t>
            </a:r>
          </a:p>
          <a:p>
            <a:pPr algn="ctr"/>
            <a:r>
              <a:rPr lang="en-US" sz="1000" dirty="0" smtClean="0">
                <a:latin typeface="Courier New"/>
                <a:cs typeface="Courier New"/>
              </a:rPr>
              <a:t>(</a:t>
            </a:r>
            <a:r>
              <a:rPr lang="en-US" sz="1000" dirty="0" smtClean="0">
                <a:solidFill>
                  <a:srgbClr val="558ED5"/>
                </a:solidFill>
                <a:latin typeface="Courier New"/>
                <a:cs typeface="Courier New"/>
              </a:rPr>
              <a:t>unsigned char</a:t>
            </a:r>
            <a:r>
              <a:rPr lang="en-US" sz="1000" dirty="0" smtClean="0">
                <a:latin typeface="Courier New"/>
                <a:cs typeface="Courier New"/>
              </a:rPr>
              <a:t>[4])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02380" y="676739"/>
            <a:ext cx="800219" cy="40011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version</a:t>
            </a:r>
          </a:p>
          <a:p>
            <a:pPr algn="ctr"/>
            <a:r>
              <a:rPr lang="en-US" sz="1000" dirty="0" smtClean="0">
                <a:latin typeface="Courier New"/>
                <a:cs typeface="Courier New"/>
              </a:rPr>
              <a:t>(</a:t>
            </a:r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uint32</a:t>
            </a:r>
            <a:r>
              <a:rPr lang="en-US" sz="1000" dirty="0" smtClean="0">
                <a:latin typeface="Courier New"/>
                <a:cs typeface="Courier New"/>
              </a:rPr>
              <a:t>)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67038" y="3878920"/>
            <a:ext cx="1466407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indices</a:t>
            </a:r>
            <a:endParaRPr lang="en-US" sz="1050" dirty="0" smtClean="0">
              <a:latin typeface="Courier New"/>
              <a:cs typeface="Courier New"/>
            </a:endParaRP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20177" y="398799"/>
            <a:ext cx="7860847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982593" y="135816"/>
            <a:ext cx="2569934" cy="246221"/>
          </a:xfrm>
          <a:prstGeom prst="rect">
            <a:avLst/>
          </a:prstGeom>
          <a:noFill/>
          <a:ln w="12700" cmpd="sng">
            <a:noFill/>
            <a:prstDash val="lg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44</a:t>
            </a:r>
            <a:r>
              <a:rPr lang="en-US" sz="1000" dirty="0" smtClean="0">
                <a:latin typeface="Courier New"/>
                <a:cs typeface="Courier New"/>
              </a:rPr>
              <a:t>-byte </a:t>
            </a:r>
            <a:r>
              <a:rPr lang="en-US" sz="1000" dirty="0" smtClean="0">
                <a:latin typeface="Courier New"/>
                <a:cs typeface="Courier New"/>
              </a:rPr>
              <a:t>header (first 20 bytes)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56707" y="676739"/>
            <a:ext cx="2185214" cy="40011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>
                <a:latin typeface="Courier New"/>
                <a:cs typeface="Courier New"/>
              </a:rPr>
              <a:t>featureTableJSONByteLength</a:t>
            </a:r>
            <a:endParaRPr lang="en-US" sz="1000" dirty="0" smtClean="0">
              <a:latin typeface="Courier New"/>
              <a:cs typeface="Courier New"/>
            </a:endParaRPr>
          </a:p>
          <a:p>
            <a:pPr algn="ctr"/>
            <a:r>
              <a:rPr lang="en-US" sz="1000" dirty="0" smtClean="0">
                <a:latin typeface="Courier New"/>
                <a:cs typeface="Courier New"/>
              </a:rPr>
              <a:t>(</a:t>
            </a:r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uint32</a:t>
            </a:r>
            <a:r>
              <a:rPr lang="en-US" sz="1000" dirty="0" smtClean="0">
                <a:latin typeface="Courier New"/>
                <a:cs typeface="Courier New"/>
              </a:rPr>
              <a:t>)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80872" y="3878920"/>
            <a:ext cx="986167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lg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batchTable</a:t>
            </a:r>
          </a:p>
          <a:p>
            <a:pPr algn="ctr"/>
            <a:endParaRPr lang="en-US" sz="1050" dirty="0">
              <a:latin typeface="Courier New"/>
              <a:cs typeface="Courier New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02599" y="676739"/>
            <a:ext cx="954108" cy="40011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>
                <a:latin typeface="Courier New"/>
                <a:cs typeface="Courier New"/>
              </a:rPr>
              <a:t>byteLength</a:t>
            </a:r>
            <a:endParaRPr lang="en-US" sz="1000" dirty="0" smtClean="0">
              <a:latin typeface="Courier New"/>
              <a:cs typeface="Courier New"/>
            </a:endParaRPr>
          </a:p>
          <a:p>
            <a:pPr algn="ctr"/>
            <a:r>
              <a:rPr lang="en-US" sz="1000" dirty="0" smtClean="0">
                <a:latin typeface="Courier New"/>
                <a:cs typeface="Courier New"/>
              </a:rPr>
              <a:t>(</a:t>
            </a:r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uint32</a:t>
            </a:r>
            <a:r>
              <a:rPr lang="en-US" sz="1000" dirty="0" smtClean="0">
                <a:latin typeface="Courier New"/>
                <a:cs typeface="Courier New"/>
              </a:rPr>
              <a:t>)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41921" y="674777"/>
            <a:ext cx="2339103" cy="40011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>
                <a:latin typeface="Courier New"/>
                <a:cs typeface="Courier New"/>
              </a:rPr>
              <a:t>featureTableBinaryByteLength</a:t>
            </a:r>
            <a:endParaRPr lang="en-US" sz="1000" dirty="0" smtClean="0">
              <a:latin typeface="Courier New"/>
              <a:cs typeface="Courier New"/>
            </a:endParaRPr>
          </a:p>
          <a:p>
            <a:pPr algn="ctr"/>
            <a:r>
              <a:rPr lang="en-US" sz="1000" dirty="0" smtClean="0">
                <a:latin typeface="Courier New"/>
                <a:cs typeface="Courier New"/>
              </a:rPr>
              <a:t>(</a:t>
            </a:r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uint32</a:t>
            </a:r>
            <a:r>
              <a:rPr lang="en-US" sz="1000" dirty="0" smtClean="0">
                <a:latin typeface="Courier New"/>
                <a:cs typeface="Courier New"/>
              </a:rPr>
              <a:t>)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081024" y="686138"/>
            <a:ext cx="269625" cy="430887"/>
          </a:xfrm>
          <a:prstGeom prst="rect">
            <a:avLst/>
          </a:prstGeom>
          <a:noFill/>
          <a:ln w="12700" cmpd="sng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…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34404" y="3878920"/>
            <a:ext cx="1146468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50" dirty="0" err="1" smtClean="0">
                <a:latin typeface="Courier New"/>
                <a:cs typeface="Courier New"/>
              </a:rPr>
              <a:t>featureTable</a:t>
            </a:r>
            <a:endParaRPr lang="en-US" sz="1050" dirty="0" smtClean="0">
              <a:latin typeface="Courier New"/>
              <a:cs typeface="Courier New"/>
            </a:endParaRP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29919" y="3646285"/>
            <a:ext cx="7542481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833445" y="3419363"/>
            <a:ext cx="492443" cy="246221"/>
          </a:xfrm>
          <a:prstGeom prst="rect">
            <a:avLst/>
          </a:prstGeom>
          <a:noFill/>
          <a:ln w="12700" cmpd="sng">
            <a:noFill/>
            <a:prstDash val="lg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body</a:t>
            </a:r>
            <a:endParaRPr lang="en-US" sz="1000" dirty="0">
              <a:latin typeface="Courier New"/>
              <a:cs typeface="Courier New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20177" y="1540274"/>
            <a:ext cx="7904211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982593" y="1278302"/>
            <a:ext cx="2492991" cy="246221"/>
          </a:xfrm>
          <a:prstGeom prst="rect">
            <a:avLst/>
          </a:prstGeom>
          <a:noFill/>
          <a:ln w="12700" cmpd="sng">
            <a:noFill/>
            <a:prstDash val="lg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44</a:t>
            </a:r>
            <a:r>
              <a:rPr lang="en-US" sz="1000" dirty="0" smtClean="0">
                <a:latin typeface="Courier New"/>
                <a:cs typeface="Courier New"/>
              </a:rPr>
              <a:t>-byte </a:t>
            </a:r>
            <a:r>
              <a:rPr lang="en-US" sz="1000" dirty="0" smtClean="0">
                <a:latin typeface="Courier New"/>
                <a:cs typeface="Courier New"/>
              </a:rPr>
              <a:t>header (next </a:t>
            </a:r>
            <a:r>
              <a:rPr lang="en-US" sz="1000" dirty="0" smtClean="0">
                <a:latin typeface="Courier New"/>
                <a:cs typeface="Courier New"/>
              </a:rPr>
              <a:t>16</a:t>
            </a:r>
            <a:r>
              <a:rPr lang="en-US" sz="1000" dirty="0" smtClean="0">
                <a:latin typeface="Courier New"/>
                <a:cs typeface="Courier New"/>
              </a:rPr>
              <a:t> </a:t>
            </a:r>
            <a:r>
              <a:rPr lang="en-US" sz="1000" dirty="0" smtClean="0">
                <a:latin typeface="Courier New"/>
                <a:cs typeface="Courier New"/>
              </a:rPr>
              <a:t>bytes)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9919" y="1858284"/>
            <a:ext cx="2031325" cy="40011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>
                <a:latin typeface="Courier New"/>
                <a:cs typeface="Courier New"/>
              </a:rPr>
              <a:t>batchTableJSONByteLength</a:t>
            </a:r>
            <a:endParaRPr lang="en-US" sz="1000" dirty="0" smtClean="0">
              <a:latin typeface="Courier New"/>
              <a:cs typeface="Courier New"/>
            </a:endParaRPr>
          </a:p>
          <a:p>
            <a:pPr algn="ctr"/>
            <a:r>
              <a:rPr lang="en-US" sz="1000" dirty="0" smtClean="0">
                <a:latin typeface="Courier New"/>
                <a:cs typeface="Courier New"/>
              </a:rPr>
              <a:t>(</a:t>
            </a:r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uint32</a:t>
            </a:r>
            <a:r>
              <a:rPr lang="en-US" sz="1000" dirty="0" smtClean="0">
                <a:latin typeface="Courier New"/>
                <a:cs typeface="Courier New"/>
              </a:rPr>
              <a:t>)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261244" y="1858284"/>
            <a:ext cx="2185214" cy="40011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>
                <a:latin typeface="Courier New"/>
                <a:cs typeface="Courier New"/>
              </a:rPr>
              <a:t>batchTableBinaryByteLength</a:t>
            </a:r>
            <a:endParaRPr lang="en-US" sz="1000" dirty="0" smtClean="0">
              <a:latin typeface="Courier New"/>
              <a:cs typeface="Courier New"/>
            </a:endParaRPr>
          </a:p>
          <a:p>
            <a:pPr algn="ctr"/>
            <a:r>
              <a:rPr lang="en-US" sz="1000" dirty="0" smtClean="0">
                <a:latin typeface="Courier New"/>
                <a:cs typeface="Courier New"/>
              </a:rPr>
              <a:t>(</a:t>
            </a:r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uint32</a:t>
            </a:r>
            <a:r>
              <a:rPr lang="en-US" sz="1000" dirty="0" smtClean="0">
                <a:latin typeface="Courier New"/>
                <a:cs typeface="Courier New"/>
              </a:rPr>
              <a:t>)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124388" y="1900422"/>
            <a:ext cx="269625" cy="430887"/>
          </a:xfrm>
          <a:prstGeom prst="rect">
            <a:avLst/>
          </a:prstGeom>
          <a:noFill/>
          <a:ln w="12700" cmpd="sng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…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46458" y="1858284"/>
            <a:ext cx="1492716" cy="40011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>
                <a:latin typeface="Courier New"/>
                <a:cs typeface="Courier New"/>
              </a:rPr>
              <a:t>indicesByteLength</a:t>
            </a:r>
            <a:endParaRPr lang="en-US" sz="1000" dirty="0" smtClean="0">
              <a:latin typeface="Courier New"/>
              <a:cs typeface="Courier New"/>
            </a:endParaRPr>
          </a:p>
          <a:p>
            <a:pPr algn="ctr"/>
            <a:r>
              <a:rPr lang="en-US" sz="1000" dirty="0" smtClean="0">
                <a:latin typeface="Courier New"/>
                <a:cs typeface="Courier New"/>
              </a:rPr>
              <a:t>(</a:t>
            </a:r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uint32</a:t>
            </a:r>
            <a:r>
              <a:rPr lang="en-US" sz="1000" dirty="0" smtClean="0">
                <a:latin typeface="Courier New"/>
                <a:cs typeface="Courier New"/>
              </a:rPr>
              <a:t>)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939174" y="1858284"/>
            <a:ext cx="2185214" cy="40011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>
                <a:latin typeface="Courier New"/>
                <a:cs typeface="Courier New"/>
              </a:rPr>
              <a:t>polygonPositions</a:t>
            </a:r>
            <a:r>
              <a:rPr lang="en-US" sz="1000" dirty="0" err="1" smtClean="0">
                <a:latin typeface="Courier New"/>
                <a:cs typeface="Courier New"/>
              </a:rPr>
              <a:t>ByteLength</a:t>
            </a:r>
            <a:endParaRPr lang="en-US" sz="1000" dirty="0" smtClean="0">
              <a:latin typeface="Courier New"/>
              <a:cs typeface="Courier New"/>
            </a:endParaRPr>
          </a:p>
          <a:p>
            <a:pPr algn="ctr"/>
            <a:r>
              <a:rPr lang="en-US" sz="1000" dirty="0" smtClean="0">
                <a:latin typeface="Courier New"/>
                <a:cs typeface="Courier New"/>
              </a:rPr>
              <a:t>(</a:t>
            </a:r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uint32</a:t>
            </a:r>
            <a:r>
              <a:rPr lang="en-US" sz="1000" dirty="0" smtClean="0">
                <a:latin typeface="Courier New"/>
                <a:cs typeface="Courier New"/>
              </a:rPr>
              <a:t>)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29919" y="2902026"/>
            <a:ext cx="2262159" cy="40011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>
                <a:latin typeface="Courier New"/>
                <a:cs typeface="Courier New"/>
              </a:rPr>
              <a:t>polylinePositions</a:t>
            </a:r>
            <a:r>
              <a:rPr lang="en-US" sz="1000" dirty="0" err="1" smtClean="0">
                <a:latin typeface="Courier New"/>
                <a:cs typeface="Courier New"/>
              </a:rPr>
              <a:t>ByteLength</a:t>
            </a:r>
            <a:endParaRPr lang="en-US" sz="1000" dirty="0" smtClean="0">
              <a:latin typeface="Courier New"/>
              <a:cs typeface="Courier New"/>
            </a:endParaRPr>
          </a:p>
          <a:p>
            <a:pPr algn="ctr"/>
            <a:r>
              <a:rPr lang="en-US" sz="1000" dirty="0" smtClean="0">
                <a:latin typeface="Courier New"/>
                <a:cs typeface="Courier New"/>
              </a:rPr>
              <a:t>(</a:t>
            </a:r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uint32</a:t>
            </a:r>
            <a:r>
              <a:rPr lang="en-US" sz="1000" dirty="0" smtClean="0">
                <a:latin typeface="Courier New"/>
                <a:cs typeface="Courier New"/>
              </a:rPr>
              <a:t>)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492078" y="2902026"/>
            <a:ext cx="2031325" cy="40011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>
                <a:latin typeface="Courier New"/>
                <a:cs typeface="Courier New"/>
              </a:rPr>
              <a:t>pointPositions</a:t>
            </a:r>
            <a:r>
              <a:rPr lang="en-US" sz="1000" dirty="0" err="1" smtClean="0">
                <a:latin typeface="Courier New"/>
                <a:cs typeface="Courier New"/>
              </a:rPr>
              <a:t>ByteLength</a:t>
            </a:r>
            <a:endParaRPr lang="en-US" sz="1000" dirty="0" smtClean="0">
              <a:latin typeface="Courier New"/>
              <a:cs typeface="Courier New"/>
            </a:endParaRPr>
          </a:p>
          <a:p>
            <a:pPr algn="ctr"/>
            <a:r>
              <a:rPr lang="en-US" sz="1000" dirty="0" smtClean="0">
                <a:latin typeface="Courier New"/>
                <a:cs typeface="Courier New"/>
              </a:rPr>
              <a:t>(</a:t>
            </a:r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uint32</a:t>
            </a:r>
            <a:r>
              <a:rPr lang="en-US" sz="1000" dirty="0" smtClean="0">
                <a:latin typeface="Courier New"/>
                <a:cs typeface="Courier New"/>
              </a:rPr>
              <a:t>)</a:t>
            </a:r>
            <a:endParaRPr lang="en-US" sz="1000" dirty="0">
              <a:latin typeface="Courier New"/>
              <a:cs typeface="Courier New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25434" y="2661687"/>
            <a:ext cx="4297969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215257" y="2378151"/>
            <a:ext cx="2416047" cy="246221"/>
          </a:xfrm>
          <a:prstGeom prst="rect">
            <a:avLst/>
          </a:prstGeom>
          <a:noFill/>
          <a:ln w="12700" cmpd="sng">
            <a:noFill/>
            <a:prstDash val="lg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44</a:t>
            </a:r>
            <a:r>
              <a:rPr lang="en-US" sz="1000" dirty="0" smtClean="0">
                <a:latin typeface="Courier New"/>
                <a:cs typeface="Courier New"/>
              </a:rPr>
              <a:t>-byte </a:t>
            </a:r>
            <a:r>
              <a:rPr lang="en-US" sz="1000" dirty="0" smtClean="0">
                <a:latin typeface="Courier New"/>
                <a:cs typeface="Courier New"/>
              </a:rPr>
              <a:t>header (next </a:t>
            </a:r>
            <a:r>
              <a:rPr lang="en-US" sz="1000" dirty="0">
                <a:latin typeface="Courier New"/>
                <a:cs typeface="Courier New"/>
              </a:rPr>
              <a:t>8</a:t>
            </a:r>
            <a:r>
              <a:rPr lang="en-US" sz="1000" dirty="0" smtClean="0">
                <a:latin typeface="Courier New"/>
                <a:cs typeface="Courier New"/>
              </a:rPr>
              <a:t> </a:t>
            </a:r>
            <a:r>
              <a:rPr lang="en-US" sz="1000" dirty="0" smtClean="0">
                <a:latin typeface="Courier New"/>
                <a:cs typeface="Courier New"/>
              </a:rPr>
              <a:t>bytes)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514501" y="2961926"/>
            <a:ext cx="269625" cy="430887"/>
          </a:xfrm>
          <a:prstGeom prst="rect">
            <a:avLst/>
          </a:prstGeom>
          <a:noFill/>
          <a:ln w="12700" cmpd="sng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…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833445" y="3878920"/>
            <a:ext cx="3938955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positions</a:t>
            </a:r>
            <a:endParaRPr lang="en-US" sz="1050" dirty="0" smtClean="0">
              <a:latin typeface="Courier New"/>
              <a:cs typeface="Courier New"/>
            </a:endParaRP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3375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>
            <a:off x="516424" y="1314419"/>
            <a:ext cx="5591921" cy="23588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57510" y="1740862"/>
            <a:ext cx="261611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0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9120" y="1740862"/>
            <a:ext cx="261611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ourier New"/>
                <a:cs typeface="Courier New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70832" y="1740862"/>
            <a:ext cx="261611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ourier New"/>
                <a:cs typeface="Courier New"/>
              </a:rPr>
              <a:t>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31750" y="1740862"/>
            <a:ext cx="261611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ourier New"/>
                <a:cs typeface="Courier New"/>
              </a:rPr>
              <a:t>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92204" y="1740862"/>
            <a:ext cx="261611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ourier New"/>
                <a:cs typeface="Courier New"/>
              </a:rPr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61125" y="1740862"/>
            <a:ext cx="261611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ourier New"/>
                <a:cs typeface="Courier New"/>
              </a:rPr>
              <a:t>7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25318" y="1740862"/>
            <a:ext cx="261611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ourier New"/>
                <a:cs typeface="Courier New"/>
              </a:rPr>
              <a:t>8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82035" y="1740862"/>
            <a:ext cx="261611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ourier New"/>
                <a:cs typeface="Courier New"/>
              </a:rPr>
              <a:t>9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1414" y="541485"/>
            <a:ext cx="261611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ourier New"/>
                <a:cs typeface="Courier New"/>
              </a:rPr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3024" y="541484"/>
            <a:ext cx="261611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ourier New"/>
                <a:cs typeface="Courier New"/>
              </a:rPr>
              <a:t>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4634" y="541483"/>
            <a:ext cx="261611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ourier New"/>
                <a:cs typeface="Courier New"/>
              </a:rPr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45087" y="541478"/>
            <a:ext cx="261611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ourier New"/>
                <a:cs typeface="Courier New"/>
              </a:rPr>
              <a:t>6</a:t>
            </a:r>
          </a:p>
        </p:txBody>
      </p:sp>
      <p:sp>
        <p:nvSpPr>
          <p:cNvPr id="15" name="Left Brace 14"/>
          <p:cNvSpPr/>
          <p:nvPr/>
        </p:nvSpPr>
        <p:spPr>
          <a:xfrm rot="5400000">
            <a:off x="850575" y="1207379"/>
            <a:ext cx="197541" cy="78367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/>
          <p:cNvSpPr/>
          <p:nvPr/>
        </p:nvSpPr>
        <p:spPr>
          <a:xfrm rot="5400000">
            <a:off x="2158941" y="818696"/>
            <a:ext cx="192493" cy="1558592"/>
          </a:xfrm>
          <a:prstGeom prst="leftBrace">
            <a:avLst>
              <a:gd name="adj1" fmla="val 8333"/>
              <a:gd name="adj2" fmla="val 74345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/>
          <p:cNvSpPr/>
          <p:nvPr/>
        </p:nvSpPr>
        <p:spPr>
          <a:xfrm rot="5400000">
            <a:off x="4999623" y="581740"/>
            <a:ext cx="193793" cy="2031205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/>
          <p:cNvSpPr/>
          <p:nvPr/>
        </p:nvSpPr>
        <p:spPr>
          <a:xfrm rot="5400000">
            <a:off x="3455488" y="1206083"/>
            <a:ext cx="193794" cy="782521"/>
          </a:xfrm>
          <a:prstGeom prst="leftBrace">
            <a:avLst>
              <a:gd name="adj1" fmla="val 8333"/>
              <a:gd name="adj2" fmla="val 25329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urved Connector 18"/>
          <p:cNvCxnSpPr>
            <a:endCxn id="16" idx="1"/>
          </p:cNvCxnSpPr>
          <p:nvPr/>
        </p:nvCxnSpPr>
        <p:spPr>
          <a:xfrm>
            <a:off x="688314" y="789333"/>
            <a:ext cx="1187435" cy="712413"/>
          </a:xfrm>
          <a:prstGeom prst="curvedConnector2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1" idx="2"/>
            <a:endCxn id="15" idx="1"/>
          </p:cNvCxnSpPr>
          <p:nvPr/>
        </p:nvCxnSpPr>
        <p:spPr>
          <a:xfrm rot="16200000" flipH="1">
            <a:off x="464413" y="1015513"/>
            <a:ext cx="712741" cy="257126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3" idx="2"/>
            <a:endCxn id="18" idx="1"/>
          </p:cNvCxnSpPr>
          <p:nvPr/>
        </p:nvCxnSpPr>
        <p:spPr>
          <a:xfrm rot="16200000" flipH="1">
            <a:off x="2124069" y="-120926"/>
            <a:ext cx="712743" cy="2530001"/>
          </a:xfrm>
          <a:prstGeom prst="curvedConnector3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4" idx="2"/>
            <a:endCxn id="17" idx="1"/>
          </p:cNvCxnSpPr>
          <p:nvPr/>
        </p:nvCxnSpPr>
        <p:spPr>
          <a:xfrm rot="16200000" flipH="1">
            <a:off x="2929833" y="-666241"/>
            <a:ext cx="712747" cy="3620626"/>
          </a:xfrm>
          <a:prstGeom prst="curvedConnector5">
            <a:avLst>
              <a:gd name="adj1" fmla="val 32073"/>
              <a:gd name="adj2" fmla="val 50468"/>
              <a:gd name="adj3" fmla="val 67927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3136" y="181538"/>
            <a:ext cx="1646606" cy="246221"/>
          </a:xfrm>
          <a:prstGeom prst="rect">
            <a:avLst/>
          </a:prstGeom>
          <a:noFill/>
          <a:ln w="12700" cmpd="sng">
            <a:noFill/>
            <a:prstDash val="lg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POLYGON_INDEX_COUNT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53815" y="1740862"/>
            <a:ext cx="261611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ourier New"/>
                <a:cs typeface="Courier New"/>
              </a:rPr>
              <a:t>6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61414" y="415333"/>
            <a:ext cx="1045284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924568" y="819967"/>
            <a:ext cx="723275" cy="246221"/>
          </a:xfrm>
          <a:prstGeom prst="rect">
            <a:avLst/>
          </a:prstGeom>
          <a:noFill/>
          <a:ln w="12700" cmpd="sng">
            <a:noFill/>
            <a:prstDash val="lg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INDICES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9574" y="1740862"/>
            <a:ext cx="261611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ourier New"/>
                <a:cs typeface="Courier New"/>
              </a:rPr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512419" y="1740862"/>
            <a:ext cx="261611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3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772873" y="1740862"/>
            <a:ext cx="261611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5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080918" y="1740862"/>
            <a:ext cx="338555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10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426230" y="1740862"/>
            <a:ext cx="338555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11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764785" y="1740862"/>
            <a:ext cx="338555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12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01046" y="1740862"/>
            <a:ext cx="338555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13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37307" y="1740862"/>
            <a:ext cx="338555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10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73568" y="1740862"/>
            <a:ext cx="338555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12</a:t>
            </a:r>
            <a:endParaRPr lang="en-US" sz="1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16583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98</Words>
  <Application>Microsoft Office PowerPoint</Application>
  <PresentationFormat>Custom</PresentationFormat>
  <Paragraphs>57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Courier New</vt:lpstr>
      <vt:lpstr>Office Theme</vt:lpstr>
      <vt:lpstr>PowerPoint Presentation</vt:lpstr>
      <vt:lpstr>PowerPoint Presentation</vt:lpstr>
    </vt:vector>
  </TitlesOfParts>
  <Company>Analytical Graphics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AGI</dc:creator>
  <cp:lastModifiedBy>Bagnell, Daniel</cp:lastModifiedBy>
  <cp:revision>15</cp:revision>
  <dcterms:created xsi:type="dcterms:W3CDTF">2015-04-22T19:10:53Z</dcterms:created>
  <dcterms:modified xsi:type="dcterms:W3CDTF">2017-06-05T19:43:15Z</dcterms:modified>
</cp:coreProperties>
</file>