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918C"/>
    <a:srgbClr val="4D4543"/>
    <a:srgbClr val="FF7C80"/>
    <a:srgbClr val="F9AE62"/>
    <a:srgbClr val="9BD5E5"/>
    <a:srgbClr val="9BA568"/>
    <a:srgbClr val="D9ECF2"/>
    <a:srgbClr val="F07659"/>
    <a:srgbClr val="97CCF1"/>
    <a:srgbClr val="EDD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85" d="100"/>
          <a:sy n="85" d="100"/>
        </p:scale>
        <p:origin x="876" y="8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0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27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7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6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3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9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3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9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5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2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A969E-EB58-4847-B656-3C0C44A4AEBB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224"/>
          <p:cNvGrpSpPr/>
          <p:nvPr/>
        </p:nvGrpSpPr>
        <p:grpSpPr>
          <a:xfrm>
            <a:off x="1038489" y="1108096"/>
            <a:ext cx="10957859" cy="2843913"/>
            <a:chOff x="904018" y="1108096"/>
            <a:chExt cx="10957859" cy="2843913"/>
          </a:xfrm>
        </p:grpSpPr>
        <p:sp>
          <p:nvSpPr>
            <p:cNvPr id="335" name="TextBox 334"/>
            <p:cNvSpPr txBox="1"/>
            <p:nvPr/>
          </p:nvSpPr>
          <p:spPr>
            <a:xfrm>
              <a:off x="10249197" y="2388352"/>
              <a:ext cx="16126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Element-wise</a:t>
              </a:r>
            </a:p>
            <a:p>
              <a:r>
                <a:rPr lang="en-US" dirty="0" smtClean="0"/>
                <a:t>Summation /</a:t>
              </a:r>
            </a:p>
            <a:p>
              <a:r>
                <a:rPr lang="en-US" dirty="0" smtClean="0"/>
                <a:t>Concatenation</a:t>
              </a:r>
              <a:endParaRPr lang="en-US" dirty="0"/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10249198" y="1572717"/>
              <a:ext cx="1612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Element-wise</a:t>
              </a:r>
            </a:p>
            <a:p>
              <a:r>
                <a:rPr lang="en-US" dirty="0" smtClean="0"/>
                <a:t>multiplication</a:t>
              </a:r>
              <a:endParaRPr lang="en-US" dirty="0"/>
            </a:p>
          </p:txBody>
        </p:sp>
        <p:sp>
          <p:nvSpPr>
            <p:cNvPr id="239" name="Oval 238"/>
            <p:cNvSpPr/>
            <p:nvPr/>
          </p:nvSpPr>
          <p:spPr>
            <a:xfrm>
              <a:off x="906156" y="1572718"/>
              <a:ext cx="646386" cy="646386"/>
            </a:xfrm>
            <a:prstGeom prst="ellipse">
              <a:avLst/>
            </a:prstGeom>
            <a:solidFill>
              <a:srgbClr val="4D45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X</a:t>
              </a:r>
              <a:r>
                <a:rPr lang="en-US" dirty="0" err="1" smtClean="0"/>
                <a:t>t</a:t>
              </a:r>
              <a:endParaRPr lang="en-US" dirty="0"/>
            </a:p>
          </p:txBody>
        </p:sp>
        <p:sp>
          <p:nvSpPr>
            <p:cNvPr id="240" name="Oval 239"/>
            <p:cNvSpPr/>
            <p:nvPr/>
          </p:nvSpPr>
          <p:spPr>
            <a:xfrm>
              <a:off x="906156" y="3303908"/>
              <a:ext cx="646386" cy="646386"/>
            </a:xfrm>
            <a:prstGeom prst="ellipse">
              <a:avLst/>
            </a:prstGeom>
            <a:solidFill>
              <a:srgbClr val="F9AE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h</a:t>
              </a:r>
              <a:r>
                <a:rPr lang="en-US" sz="1100" dirty="0" smtClean="0"/>
                <a:t>t-1</a:t>
              </a:r>
              <a:endParaRPr lang="en-US" sz="1600" dirty="0"/>
            </a:p>
          </p:txBody>
        </p:sp>
        <p:sp>
          <p:nvSpPr>
            <p:cNvPr id="244" name="Oval 243"/>
            <p:cNvSpPr/>
            <p:nvPr/>
          </p:nvSpPr>
          <p:spPr>
            <a:xfrm>
              <a:off x="906156" y="2438313"/>
              <a:ext cx="646386" cy="646386"/>
            </a:xfrm>
            <a:prstGeom prst="ellipse">
              <a:avLst/>
            </a:prstGeom>
            <a:solidFill>
              <a:srgbClr val="9BD5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4D4543"/>
                  </a:solidFill>
                </a:rPr>
                <a:t>C</a:t>
              </a:r>
              <a:r>
                <a:rPr lang="en-US" sz="1100" dirty="0" smtClean="0">
                  <a:solidFill>
                    <a:srgbClr val="4D4543"/>
                  </a:solidFill>
                </a:rPr>
                <a:t>t-1</a:t>
              </a:r>
              <a:endParaRPr lang="en-US" sz="1600" dirty="0">
                <a:solidFill>
                  <a:srgbClr val="4D4543"/>
                </a:solidFill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3502992" y="2436759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mtClean="0"/>
                <a:t>h</a:t>
              </a:r>
              <a:r>
                <a:rPr lang="en-US" smtClean="0"/>
                <a:t>t</a:t>
              </a:r>
              <a:endParaRPr lang="en-US" dirty="0"/>
            </a:p>
          </p:txBody>
        </p:sp>
        <p:sp>
          <p:nvSpPr>
            <p:cNvPr id="248" name="Oval 247"/>
            <p:cNvSpPr/>
            <p:nvPr/>
          </p:nvSpPr>
          <p:spPr>
            <a:xfrm>
              <a:off x="3502992" y="1572718"/>
              <a:ext cx="646386" cy="646386"/>
            </a:xfrm>
            <a:prstGeom prst="ellipse">
              <a:avLst/>
            </a:prstGeom>
            <a:solidFill>
              <a:srgbClr val="9BA5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</a:t>
              </a:r>
              <a:r>
                <a:rPr lang="en-US" dirty="0" smtClean="0"/>
                <a:t>t</a:t>
              </a:r>
              <a:endParaRPr lang="en-US" sz="2800" dirty="0"/>
            </a:p>
          </p:txBody>
        </p:sp>
        <p:sp>
          <p:nvSpPr>
            <p:cNvPr id="252" name="Oval 251"/>
            <p:cNvSpPr/>
            <p:nvPr/>
          </p:nvSpPr>
          <p:spPr>
            <a:xfrm>
              <a:off x="7110712" y="35656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55" name="Teardrop 254"/>
            <p:cNvSpPr/>
            <p:nvPr/>
          </p:nvSpPr>
          <p:spPr>
            <a:xfrm>
              <a:off x="6316401" y="1572718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63" name="Rounded Rectangle 262"/>
            <p:cNvSpPr/>
            <p:nvPr/>
          </p:nvSpPr>
          <p:spPr>
            <a:xfrm>
              <a:off x="8705415" y="2430699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67" name="Oval 266"/>
            <p:cNvSpPr/>
            <p:nvPr/>
          </p:nvSpPr>
          <p:spPr>
            <a:xfrm>
              <a:off x="9123201" y="1572717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331" name="Regular Pentagon 330"/>
            <p:cNvSpPr/>
            <p:nvPr/>
          </p:nvSpPr>
          <p:spPr>
            <a:xfrm>
              <a:off x="6240005" y="2434897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904018" y="1108096"/>
              <a:ext cx="1606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Inputs:</a:t>
              </a:r>
              <a:endParaRPr lang="en-US" dirty="0"/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3502992" y="1108096"/>
              <a:ext cx="1606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outputs:</a:t>
              </a:r>
              <a:endParaRPr lang="en-US" dirty="0"/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1642257" y="1572718"/>
              <a:ext cx="1612679" cy="376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Input vector</a:t>
              </a:r>
              <a:endParaRPr lang="en-US" dirty="0"/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1642257" y="2436814"/>
              <a:ext cx="1612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</a:t>
              </a:r>
              <a:r>
                <a:rPr lang="en-US" dirty="0" smtClean="0"/>
                <a:t>emory from previous block</a:t>
              </a:r>
              <a:endParaRPr lang="en-US" dirty="0"/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1642257" y="3305678"/>
              <a:ext cx="1612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Output of previous block</a:t>
              </a:r>
              <a:endParaRPr lang="en-US" dirty="0"/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4347107" y="1572718"/>
              <a:ext cx="1612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</a:t>
              </a:r>
              <a:r>
                <a:rPr lang="en-US" dirty="0" smtClean="0"/>
                <a:t>emory from current block</a:t>
              </a:r>
              <a:endParaRPr lang="en-US" dirty="0"/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4347107" y="2388352"/>
              <a:ext cx="1612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Output of current block</a:t>
              </a:r>
              <a:endParaRPr lang="en-US" dirty="0"/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6241710" y="1108096"/>
              <a:ext cx="1920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Nonlinearities:</a:t>
              </a:r>
              <a:endParaRPr lang="en-US" dirty="0"/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7110712" y="1572717"/>
              <a:ext cx="1612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Sigmoid</a:t>
              </a:r>
              <a:endParaRPr lang="en-US" dirty="0"/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7154597" y="2434897"/>
              <a:ext cx="1612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Hyperbolic </a:t>
              </a:r>
              <a:r>
                <a:rPr lang="en-US" dirty="0"/>
                <a:t>tangent</a:t>
              </a: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8511133" y="1109151"/>
              <a:ext cx="1920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Vector operations:</a:t>
              </a:r>
              <a:endParaRPr lang="en-US" dirty="0"/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6240005" y="3563116"/>
              <a:ext cx="1920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Bias: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06796" y="-5729732"/>
            <a:ext cx="11337590" cy="6086232"/>
            <a:chOff x="906796" y="-5729732"/>
            <a:chExt cx="11337590" cy="6086232"/>
          </a:xfrm>
        </p:grpSpPr>
        <p:sp>
          <p:nvSpPr>
            <p:cNvPr id="4" name="Rounded Rectangle 3"/>
            <p:cNvSpPr/>
            <p:nvPr/>
          </p:nvSpPr>
          <p:spPr>
            <a:xfrm>
              <a:off x="1940858" y="-4530811"/>
              <a:ext cx="9081247" cy="4130565"/>
            </a:xfrm>
            <a:prstGeom prst="round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032632" y="-289886"/>
              <a:ext cx="646386" cy="646386"/>
            </a:xfrm>
            <a:prstGeom prst="ellipse">
              <a:avLst/>
            </a:prstGeom>
            <a:solidFill>
              <a:srgbClr val="4D45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X</a:t>
              </a:r>
              <a:r>
                <a:rPr lang="en-US" dirty="0" err="1" smtClean="0"/>
                <a:t>t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25194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632820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083248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053624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52528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432915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6883343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885371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906796" y="-1160931"/>
              <a:ext cx="646386" cy="646386"/>
            </a:xfrm>
            <a:prstGeom prst="ellipse">
              <a:avLst/>
            </a:prstGeom>
            <a:solidFill>
              <a:srgbClr val="F9AE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h</a:t>
              </a:r>
              <a:r>
                <a:rPr lang="en-US" sz="1100" dirty="0" smtClean="0"/>
                <a:t>t-1</a:t>
              </a:r>
              <a:endParaRPr lang="en-US" sz="16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910554" y="-4411693"/>
              <a:ext cx="646386" cy="646386"/>
            </a:xfrm>
            <a:prstGeom prst="ellipse">
              <a:avLst/>
            </a:prstGeom>
            <a:solidFill>
              <a:srgbClr val="9BD5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4D4543"/>
                  </a:solidFill>
                </a:rPr>
                <a:t>C</a:t>
              </a:r>
              <a:r>
                <a:rPr lang="en-US" sz="1100" dirty="0" smtClean="0">
                  <a:solidFill>
                    <a:srgbClr val="4D4543"/>
                  </a:solidFill>
                </a:rPr>
                <a:t>t-1</a:t>
              </a:r>
              <a:endParaRPr lang="en-US" sz="1600" dirty="0">
                <a:solidFill>
                  <a:srgbClr val="4D4543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11598000" y="-4411693"/>
              <a:ext cx="646386" cy="646386"/>
            </a:xfrm>
            <a:prstGeom prst="ellipse">
              <a:avLst/>
            </a:prstGeom>
            <a:solidFill>
              <a:srgbClr val="9BA5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</a:t>
              </a:r>
              <a:r>
                <a:rPr lang="en-US" dirty="0" smtClean="0"/>
                <a:t>t</a:t>
              </a:r>
              <a:endParaRPr lang="en-US" sz="28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11598000" y="-1146147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mtClean="0"/>
                <a:t>h</a:t>
              </a:r>
              <a:r>
                <a:rPr lang="en-US" smtClean="0"/>
                <a:t>t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656985" y="-4299919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6501034" y="-3624791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083247" y="-430330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9538557" y="-2758770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9" name="Teardrop 28"/>
            <p:cNvSpPr/>
            <p:nvPr/>
          </p:nvSpPr>
          <p:spPr>
            <a:xfrm>
              <a:off x="3056271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0" name="Teardrop 29"/>
            <p:cNvSpPr/>
            <p:nvPr/>
          </p:nvSpPr>
          <p:spPr>
            <a:xfrm>
              <a:off x="4965372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 smtClean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2" name="Teardrop 31"/>
            <p:cNvSpPr/>
            <p:nvPr/>
          </p:nvSpPr>
          <p:spPr>
            <a:xfrm>
              <a:off x="8387656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4" name="Regular Pentagon 33"/>
            <p:cNvSpPr/>
            <p:nvPr/>
          </p:nvSpPr>
          <p:spPr>
            <a:xfrm>
              <a:off x="6381807" y="-2902630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sp>
          <p:nvSpPr>
            <p:cNvPr id="35" name="Regular Pentagon 34"/>
            <p:cNvSpPr/>
            <p:nvPr/>
          </p:nvSpPr>
          <p:spPr>
            <a:xfrm>
              <a:off x="9418342" y="-3695735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cxnSp>
          <p:nvCxnSpPr>
            <p:cNvPr id="50" name="Elbow Connector 49"/>
            <p:cNvCxnSpPr>
              <a:stCxn id="5" idx="0"/>
              <a:endCxn id="7" idx="2"/>
            </p:cNvCxnSpPr>
            <p:nvPr/>
          </p:nvCxnSpPr>
          <p:spPr>
            <a:xfrm rot="16200000" flipV="1">
              <a:off x="2712586" y="-933126"/>
              <a:ext cx="1284498" cy="198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5" idx="0"/>
              <a:endCxn id="8" idx="2"/>
            </p:cNvCxnSpPr>
            <p:nvPr/>
          </p:nvCxnSpPr>
          <p:spPr>
            <a:xfrm rot="5400000" flipH="1" flipV="1">
              <a:off x="3666398" y="-1884957"/>
              <a:ext cx="1284498" cy="1905645"/>
            </a:xfrm>
            <a:prstGeom prst="bentConnector3">
              <a:avLst>
                <a:gd name="adj1" fmla="val 2741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5" idx="0"/>
              <a:endCxn id="9" idx="2"/>
            </p:cNvCxnSpPr>
            <p:nvPr/>
          </p:nvCxnSpPr>
          <p:spPr>
            <a:xfrm rot="5400000" flipH="1" flipV="1">
              <a:off x="4391613" y="-2610170"/>
              <a:ext cx="1284497" cy="3356073"/>
            </a:xfrm>
            <a:prstGeom prst="bentConnector3">
              <a:avLst>
                <a:gd name="adj1" fmla="val 27036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5" idx="0"/>
              <a:endCxn id="10" idx="2"/>
            </p:cNvCxnSpPr>
            <p:nvPr/>
          </p:nvCxnSpPr>
          <p:spPr>
            <a:xfrm rot="5400000" flipH="1" flipV="1">
              <a:off x="5376801" y="-3595358"/>
              <a:ext cx="1284497" cy="5326449"/>
            </a:xfrm>
            <a:prstGeom prst="bentConnector3">
              <a:avLst>
                <a:gd name="adj1" fmla="val 2696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12" idx="0"/>
            </p:cNvCxnSpPr>
            <p:nvPr/>
          </p:nvCxnSpPr>
          <p:spPr>
            <a:xfrm flipV="1">
              <a:off x="3702651" y="-1574385"/>
              <a:ext cx="873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13" idx="0"/>
            </p:cNvCxnSpPr>
            <p:nvPr/>
          </p:nvCxnSpPr>
          <p:spPr>
            <a:xfrm flipH="1" flipV="1">
              <a:off x="5591629" y="-1574385"/>
              <a:ext cx="1864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14" idx="0"/>
            </p:cNvCxnSpPr>
            <p:nvPr/>
          </p:nvCxnSpPr>
          <p:spPr>
            <a:xfrm flipH="1" flipV="1">
              <a:off x="7043959" y="-1567295"/>
              <a:ext cx="16746" cy="30192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 flipV="1">
              <a:off x="9016326" y="-1574385"/>
              <a:ext cx="14755" cy="309016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>
              <a:stCxn id="18" idx="6"/>
            </p:cNvCxnSpPr>
            <p:nvPr/>
          </p:nvCxnSpPr>
          <p:spPr>
            <a:xfrm flipV="1">
              <a:off x="1553182" y="-1574385"/>
              <a:ext cx="1453837" cy="736647"/>
            </a:xfrm>
            <a:prstGeom prst="bentConnector3">
              <a:avLst>
                <a:gd name="adj1" fmla="val 100255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Elbow Connector 86"/>
            <p:cNvCxnSpPr>
              <a:stCxn id="18" idx="6"/>
            </p:cNvCxnSpPr>
            <p:nvPr/>
          </p:nvCxnSpPr>
          <p:spPr>
            <a:xfrm flipV="1">
              <a:off x="1553182" y="-1567295"/>
              <a:ext cx="3370031" cy="729557"/>
            </a:xfrm>
            <a:prstGeom prst="bentConnector3">
              <a:avLst>
                <a:gd name="adj1" fmla="val 99877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8" idx="6"/>
            </p:cNvCxnSpPr>
            <p:nvPr/>
          </p:nvCxnSpPr>
          <p:spPr>
            <a:xfrm flipV="1">
              <a:off x="1553182" y="-1567295"/>
              <a:ext cx="4822361" cy="729557"/>
            </a:xfrm>
            <a:prstGeom prst="bentConnector3">
              <a:avLst>
                <a:gd name="adj1" fmla="val 100100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Elbow Connector 91"/>
            <p:cNvCxnSpPr>
              <a:stCxn id="18" idx="6"/>
            </p:cNvCxnSpPr>
            <p:nvPr/>
          </p:nvCxnSpPr>
          <p:spPr>
            <a:xfrm flipV="1">
              <a:off x="1553182" y="-1567295"/>
              <a:ext cx="6788477" cy="729557"/>
            </a:xfrm>
            <a:prstGeom prst="bentConnector3">
              <a:avLst>
                <a:gd name="adj1" fmla="val 99918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Elbow Connector 103"/>
            <p:cNvCxnSpPr>
              <a:stCxn id="7" idx="0"/>
              <a:endCxn id="29" idx="2"/>
            </p:cNvCxnSpPr>
            <p:nvPr/>
          </p:nvCxnSpPr>
          <p:spPr>
            <a:xfrm rot="16200000" flipV="1">
              <a:off x="3228707" y="-2129133"/>
              <a:ext cx="248307" cy="1969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>
              <a:stCxn id="8" idx="0"/>
              <a:endCxn id="30" idx="2"/>
            </p:cNvCxnSpPr>
            <p:nvPr/>
          </p:nvCxnSpPr>
          <p:spPr>
            <a:xfrm rot="16200000" flipV="1">
              <a:off x="5137070" y="-2128395"/>
              <a:ext cx="248307" cy="49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Elbow Connector 107"/>
            <p:cNvCxnSpPr>
              <a:stCxn id="9" idx="0"/>
              <a:endCxn id="34" idx="3"/>
            </p:cNvCxnSpPr>
            <p:nvPr/>
          </p:nvCxnSpPr>
          <p:spPr>
            <a:xfrm rot="5400000" flipH="1" flipV="1">
              <a:off x="6578383" y="-2138494"/>
              <a:ext cx="268014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Elbow Connector 109"/>
            <p:cNvCxnSpPr>
              <a:stCxn id="10" idx="0"/>
              <a:endCxn id="32" idx="2"/>
            </p:cNvCxnSpPr>
            <p:nvPr/>
          </p:nvCxnSpPr>
          <p:spPr>
            <a:xfrm rot="5400000" flipH="1" flipV="1">
              <a:off x="8558614" y="-2128641"/>
              <a:ext cx="248307" cy="986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Elbow Connector 112"/>
            <p:cNvCxnSpPr>
              <a:stCxn id="19" idx="6"/>
              <a:endCxn id="24" idx="2"/>
            </p:cNvCxnSpPr>
            <p:nvPr/>
          </p:nvCxnSpPr>
          <p:spPr>
            <a:xfrm flipV="1">
              <a:off x="1556940" y="-4089055"/>
              <a:ext cx="3100045" cy="555"/>
            </a:xfrm>
            <a:prstGeom prst="bentConnector3">
              <a:avLst/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Elbow Connector 114"/>
            <p:cNvCxnSpPr>
              <a:stCxn id="24" idx="6"/>
              <a:endCxn id="26" idx="1"/>
            </p:cNvCxnSpPr>
            <p:nvPr/>
          </p:nvCxnSpPr>
          <p:spPr>
            <a:xfrm>
              <a:off x="5078713" y="-4089055"/>
              <a:ext cx="1004534" cy="556"/>
            </a:xfrm>
            <a:prstGeom prst="bentConnector3">
              <a:avLst/>
            </a:prstGeom>
            <a:ln w="63500">
              <a:solidFill>
                <a:srgbClr val="4D454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Elbow Connector 117"/>
            <p:cNvCxnSpPr>
              <a:stCxn id="34" idx="0"/>
              <a:endCxn id="25" idx="4"/>
            </p:cNvCxnSpPr>
            <p:nvPr/>
          </p:nvCxnSpPr>
          <p:spPr>
            <a:xfrm rot="16200000" flipV="1">
              <a:off x="6562175" y="-3053339"/>
              <a:ext cx="300433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Elbow Connector 121"/>
            <p:cNvCxnSpPr>
              <a:stCxn id="30" idx="6"/>
              <a:endCxn id="25" idx="2"/>
            </p:cNvCxnSpPr>
            <p:nvPr/>
          </p:nvCxnSpPr>
          <p:spPr>
            <a:xfrm rot="5400000" flipH="1" flipV="1">
              <a:off x="5595796" y="-3748747"/>
              <a:ext cx="570418" cy="1240058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Elbow Connector 123"/>
            <p:cNvCxnSpPr>
              <a:stCxn id="25" idx="0"/>
              <a:endCxn id="26" idx="2"/>
            </p:cNvCxnSpPr>
            <p:nvPr/>
          </p:nvCxnSpPr>
          <p:spPr>
            <a:xfrm rot="16200000" flipV="1">
              <a:off x="6587447" y="-3749243"/>
              <a:ext cx="248903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Elbow Connector 126"/>
            <p:cNvCxnSpPr>
              <a:endCxn id="20" idx="2"/>
            </p:cNvCxnSpPr>
            <p:nvPr/>
          </p:nvCxnSpPr>
          <p:spPr>
            <a:xfrm flipV="1">
              <a:off x="7860495" y="-4088500"/>
              <a:ext cx="3737505" cy="1"/>
            </a:xfrm>
            <a:prstGeom prst="bentConnector3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Elbow Connector 128"/>
            <p:cNvCxnSpPr>
              <a:stCxn id="26" idx="3"/>
              <a:endCxn id="35" idx="0"/>
            </p:cNvCxnSpPr>
            <p:nvPr/>
          </p:nvCxnSpPr>
          <p:spPr>
            <a:xfrm>
              <a:off x="7340547" y="-4088499"/>
              <a:ext cx="2408871" cy="392764"/>
            </a:xfrm>
            <a:prstGeom prst="bentConnector2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Elbow Connector 130"/>
            <p:cNvCxnSpPr>
              <a:endCxn id="27" idx="0"/>
            </p:cNvCxnSpPr>
            <p:nvPr/>
          </p:nvCxnSpPr>
          <p:spPr>
            <a:xfrm rot="16200000" flipH="1">
              <a:off x="9591765" y="-2916427"/>
              <a:ext cx="315309" cy="3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Elbow Connector 133"/>
            <p:cNvCxnSpPr>
              <a:stCxn id="32" idx="0"/>
              <a:endCxn id="27" idx="2"/>
            </p:cNvCxnSpPr>
            <p:nvPr/>
          </p:nvCxnSpPr>
          <p:spPr>
            <a:xfrm flipV="1">
              <a:off x="8978863" y="-2547906"/>
              <a:ext cx="559694" cy="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Elbow Connector 136"/>
            <p:cNvCxnSpPr>
              <a:stCxn id="27" idx="4"/>
              <a:endCxn id="21" idx="2"/>
            </p:cNvCxnSpPr>
            <p:nvPr/>
          </p:nvCxnSpPr>
          <p:spPr>
            <a:xfrm rot="16200000" flipH="1">
              <a:off x="9916666" y="-2504288"/>
              <a:ext cx="1514088" cy="1848579"/>
            </a:xfrm>
            <a:prstGeom prst="bentConnector2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Elbow Connector 171"/>
            <p:cNvCxnSpPr>
              <a:stCxn id="29" idx="6"/>
              <a:endCxn id="24" idx="4"/>
            </p:cNvCxnSpPr>
            <p:nvPr/>
          </p:nvCxnSpPr>
          <p:spPr>
            <a:xfrm rot="5400000" flipH="1" flipV="1">
              <a:off x="3592521" y="-4118837"/>
              <a:ext cx="1034682" cy="151597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Elbow Connector 176"/>
            <p:cNvCxnSpPr>
              <a:stCxn id="19" idx="6"/>
              <a:endCxn id="7" idx="1"/>
            </p:cNvCxnSpPr>
            <p:nvPr/>
          </p:nvCxnSpPr>
          <p:spPr>
            <a:xfrm>
              <a:off x="1556940" y="-4088500"/>
              <a:ext cx="1168254" cy="2299311"/>
            </a:xfrm>
            <a:prstGeom prst="bentConnector3">
              <a:avLst>
                <a:gd name="adj1" fmla="val 62661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Elbow Connector 179"/>
            <p:cNvCxnSpPr>
              <a:stCxn id="19" idx="6"/>
              <a:endCxn id="8" idx="1"/>
            </p:cNvCxnSpPr>
            <p:nvPr/>
          </p:nvCxnSpPr>
          <p:spPr>
            <a:xfrm>
              <a:off x="1556940" y="-4088500"/>
              <a:ext cx="3075880" cy="2299311"/>
            </a:xfrm>
            <a:prstGeom prst="bentConnector3">
              <a:avLst>
                <a:gd name="adj1" fmla="val 87597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Oval 204"/>
            <p:cNvSpPr/>
            <p:nvPr/>
          </p:nvSpPr>
          <p:spPr>
            <a:xfrm>
              <a:off x="10142550" y="-5729732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h</a:t>
              </a:r>
              <a:r>
                <a:rPr lang="en-US" dirty="0" err="1" smtClean="0"/>
                <a:t>t</a:t>
              </a:r>
              <a:endParaRPr lang="en-US" dirty="0"/>
            </a:p>
          </p:txBody>
        </p:sp>
        <p:cxnSp>
          <p:nvCxnSpPr>
            <p:cNvPr id="207" name="Straight Arrow Connector 206"/>
            <p:cNvCxnSpPr>
              <a:endCxn id="205" idx="4"/>
            </p:cNvCxnSpPr>
            <p:nvPr/>
          </p:nvCxnSpPr>
          <p:spPr>
            <a:xfrm flipV="1">
              <a:off x="10457324" y="-5083346"/>
              <a:ext cx="8419" cy="4245608"/>
            </a:xfrm>
            <a:prstGeom prst="straightConnector1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>
              <a:stCxn id="26" idx="3"/>
              <a:endCxn id="10" idx="1"/>
            </p:cNvCxnSpPr>
            <p:nvPr/>
          </p:nvCxnSpPr>
          <p:spPr>
            <a:xfrm>
              <a:off x="7340547" y="-4088499"/>
              <a:ext cx="713077" cy="2299310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0238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47813" y="1560706"/>
            <a:ext cx="9081247" cy="4130565"/>
          </a:xfrm>
          <a:prstGeom prst="roundRect">
            <a:avLst/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39587" y="5801631"/>
            <a:ext cx="646386" cy="646386"/>
          </a:xfrm>
          <a:prstGeom prst="ellipse">
            <a:avLst/>
          </a:prstGeom>
          <a:solidFill>
            <a:srgbClr val="4D45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X</a:t>
            </a:r>
            <a:r>
              <a:rPr lang="en-US" dirty="0" err="1" smtClean="0"/>
              <a:t>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32149" y="4087522"/>
            <a:ext cx="1257300" cy="429611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D4543"/>
                </a:solidFill>
              </a:rPr>
              <a:t>+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39775" y="4087522"/>
            <a:ext cx="1257300" cy="429611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D4543"/>
                </a:solidFill>
              </a:rPr>
              <a:t>+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90203" y="4087522"/>
            <a:ext cx="1257300" cy="429612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D4543"/>
                </a:solidFill>
              </a:rPr>
              <a:t>+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60579" y="4087522"/>
            <a:ext cx="1257300" cy="429612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D4543"/>
                </a:solidFill>
              </a:rPr>
              <a:t>+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32244" y="4826147"/>
            <a:ext cx="354724" cy="354724"/>
          </a:xfrm>
          <a:prstGeom prst="ellipse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039870" y="4826147"/>
            <a:ext cx="354724" cy="354724"/>
          </a:xfrm>
          <a:prstGeom prst="ellipse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490298" y="4826147"/>
            <a:ext cx="354724" cy="354724"/>
          </a:xfrm>
          <a:prstGeom prst="ellipse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460674" y="4826147"/>
            <a:ext cx="354724" cy="354724"/>
          </a:xfrm>
          <a:prstGeom prst="ellipse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13751" y="4930586"/>
            <a:ext cx="646386" cy="646386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r>
              <a:rPr lang="en-US" sz="1100" dirty="0" smtClean="0"/>
              <a:t>t-1</a:t>
            </a:r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517509" y="1679824"/>
            <a:ext cx="646386" cy="646386"/>
          </a:xfrm>
          <a:prstGeom prst="ellipse">
            <a:avLst/>
          </a:prstGeom>
          <a:solidFill>
            <a:srgbClr val="9BD5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4D4543"/>
                </a:solidFill>
              </a:rPr>
              <a:t>C</a:t>
            </a:r>
            <a:r>
              <a:rPr lang="en-US" sz="1100" dirty="0" smtClean="0">
                <a:solidFill>
                  <a:srgbClr val="4D4543"/>
                </a:solidFill>
              </a:rPr>
              <a:t>t-1</a:t>
            </a:r>
            <a:endParaRPr lang="en-US" sz="1600" dirty="0">
              <a:solidFill>
                <a:srgbClr val="4D4543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204955" y="1679824"/>
            <a:ext cx="646386" cy="646386"/>
          </a:xfrm>
          <a:prstGeom prst="ellipse">
            <a:avLst/>
          </a:prstGeom>
          <a:solidFill>
            <a:srgbClr val="9BA5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</a:t>
            </a:r>
            <a:r>
              <a:rPr lang="en-US" dirty="0" smtClean="0"/>
              <a:t>t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11204955" y="4945370"/>
            <a:ext cx="646386" cy="646386"/>
          </a:xfrm>
          <a:prstGeom prst="ellipse">
            <a:avLst/>
          </a:prstGeom>
          <a:solidFill>
            <a:srgbClr val="F076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h</a:t>
            </a:r>
            <a:r>
              <a:rPr lang="en-US" smtClean="0"/>
              <a:t>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63940" y="1791598"/>
            <a:ext cx="421728" cy="421728"/>
          </a:xfrm>
          <a:prstGeom prst="ellipse">
            <a:avLst/>
          </a:prstGeom>
          <a:solidFill>
            <a:srgbClr val="97CC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D4543"/>
                </a:solidFill>
              </a:rPr>
              <a:t>✖</a:t>
            </a:r>
          </a:p>
        </p:txBody>
      </p:sp>
      <p:sp>
        <p:nvSpPr>
          <p:cNvPr id="20" name="Oval 19"/>
          <p:cNvSpPr/>
          <p:nvPr/>
        </p:nvSpPr>
        <p:spPr>
          <a:xfrm>
            <a:off x="6107989" y="2466726"/>
            <a:ext cx="421728" cy="421728"/>
          </a:xfrm>
          <a:prstGeom prst="ellipse">
            <a:avLst/>
          </a:prstGeom>
          <a:solidFill>
            <a:srgbClr val="97CC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D4543"/>
                </a:solidFill>
              </a:rPr>
              <a:t>✖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690202" y="1788212"/>
            <a:ext cx="1257300" cy="429611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D4543"/>
                </a:solidFill>
              </a:rPr>
              <a:t>+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9145512" y="3332747"/>
            <a:ext cx="421728" cy="421728"/>
          </a:xfrm>
          <a:prstGeom prst="ellipse">
            <a:avLst/>
          </a:prstGeom>
          <a:solidFill>
            <a:srgbClr val="97CC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D4543"/>
                </a:solidFill>
              </a:rPr>
              <a:t>✖</a:t>
            </a:r>
          </a:p>
        </p:txBody>
      </p:sp>
      <p:sp>
        <p:nvSpPr>
          <p:cNvPr id="23" name="Teardrop 22"/>
          <p:cNvSpPr/>
          <p:nvPr/>
        </p:nvSpPr>
        <p:spPr>
          <a:xfrm>
            <a:off x="2663226" y="3248008"/>
            <a:ext cx="591207" cy="591207"/>
          </a:xfrm>
          <a:prstGeom prst="teardrop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4D4543"/>
                </a:solidFill>
              </a:rPr>
              <a:t>σ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24" name="Teardrop 23"/>
          <p:cNvSpPr/>
          <p:nvPr/>
        </p:nvSpPr>
        <p:spPr>
          <a:xfrm>
            <a:off x="4572327" y="3248008"/>
            <a:ext cx="591207" cy="591207"/>
          </a:xfrm>
          <a:prstGeom prst="teardrop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 smtClean="0">
                <a:solidFill>
                  <a:srgbClr val="4D4543"/>
                </a:solidFill>
              </a:rPr>
              <a:t>σ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25" name="Teardrop 24"/>
          <p:cNvSpPr/>
          <p:nvPr/>
        </p:nvSpPr>
        <p:spPr>
          <a:xfrm>
            <a:off x="7994611" y="3248008"/>
            <a:ext cx="591207" cy="591207"/>
          </a:xfrm>
          <a:prstGeom prst="teardrop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4D4543"/>
                </a:solidFill>
              </a:rPr>
              <a:t>σ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26" name="Regular Pentagon 25"/>
          <p:cNvSpPr/>
          <p:nvPr/>
        </p:nvSpPr>
        <p:spPr>
          <a:xfrm>
            <a:off x="5988762" y="3188887"/>
            <a:ext cx="662152" cy="630621"/>
          </a:xfrm>
          <a:prstGeom prst="pentagon">
            <a:avLst/>
          </a:prstGeom>
          <a:solidFill>
            <a:srgbClr val="909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tanh</a:t>
            </a:r>
            <a:endParaRPr lang="en-US" sz="900" dirty="0"/>
          </a:p>
        </p:txBody>
      </p:sp>
      <p:sp>
        <p:nvSpPr>
          <p:cNvPr id="27" name="Regular Pentagon 26"/>
          <p:cNvSpPr/>
          <p:nvPr/>
        </p:nvSpPr>
        <p:spPr>
          <a:xfrm>
            <a:off x="9025297" y="2395782"/>
            <a:ext cx="662152" cy="630621"/>
          </a:xfrm>
          <a:prstGeom prst="pentagon">
            <a:avLst/>
          </a:prstGeom>
          <a:solidFill>
            <a:srgbClr val="909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tanh</a:t>
            </a:r>
            <a:endParaRPr lang="en-US" sz="900" dirty="0"/>
          </a:p>
        </p:txBody>
      </p:sp>
      <p:cxnSp>
        <p:nvCxnSpPr>
          <p:cNvPr id="28" name="Elbow Connector 27"/>
          <p:cNvCxnSpPr>
            <a:stCxn id="6" idx="0"/>
            <a:endCxn id="7" idx="2"/>
          </p:cNvCxnSpPr>
          <p:nvPr/>
        </p:nvCxnSpPr>
        <p:spPr>
          <a:xfrm rot="16200000" flipV="1">
            <a:off x="2319541" y="5158391"/>
            <a:ext cx="1284498" cy="1981"/>
          </a:xfrm>
          <a:prstGeom prst="bentConnector3">
            <a:avLst>
              <a:gd name="adj1" fmla="val 50000"/>
            </a:avLst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0"/>
            <a:endCxn id="8" idx="2"/>
          </p:cNvCxnSpPr>
          <p:nvPr/>
        </p:nvCxnSpPr>
        <p:spPr>
          <a:xfrm rot="5400000" flipH="1" flipV="1">
            <a:off x="3273353" y="4206560"/>
            <a:ext cx="1284498" cy="1905645"/>
          </a:xfrm>
          <a:prstGeom prst="bentConnector3">
            <a:avLst>
              <a:gd name="adj1" fmla="val 27419"/>
            </a:avLst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0"/>
            <a:endCxn id="9" idx="2"/>
          </p:cNvCxnSpPr>
          <p:nvPr/>
        </p:nvCxnSpPr>
        <p:spPr>
          <a:xfrm rot="5400000" flipH="1" flipV="1">
            <a:off x="3998568" y="3481347"/>
            <a:ext cx="1284497" cy="3356073"/>
          </a:xfrm>
          <a:prstGeom prst="bentConnector3">
            <a:avLst>
              <a:gd name="adj1" fmla="val 27036"/>
            </a:avLst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" idx="0"/>
            <a:endCxn id="10" idx="2"/>
          </p:cNvCxnSpPr>
          <p:nvPr/>
        </p:nvCxnSpPr>
        <p:spPr>
          <a:xfrm rot="5400000" flipH="1" flipV="1">
            <a:off x="4983756" y="2496159"/>
            <a:ext cx="1284497" cy="5326449"/>
          </a:xfrm>
          <a:prstGeom prst="bentConnector3">
            <a:avLst>
              <a:gd name="adj1" fmla="val 26969"/>
            </a:avLst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</p:cNvCxnSpPr>
          <p:nvPr/>
        </p:nvCxnSpPr>
        <p:spPr>
          <a:xfrm flipV="1">
            <a:off x="3309606" y="4517132"/>
            <a:ext cx="8738" cy="309015"/>
          </a:xfrm>
          <a:prstGeom prst="straightConnector1">
            <a:avLst/>
          </a:prstGeom>
          <a:ln w="63500">
            <a:solidFill>
              <a:srgbClr val="FF7C8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0"/>
          </p:cNvCxnSpPr>
          <p:nvPr/>
        </p:nvCxnSpPr>
        <p:spPr>
          <a:xfrm flipH="1" flipV="1">
            <a:off x="5198584" y="4517132"/>
            <a:ext cx="18648" cy="309015"/>
          </a:xfrm>
          <a:prstGeom prst="straightConnector1">
            <a:avLst/>
          </a:prstGeom>
          <a:ln w="63500">
            <a:solidFill>
              <a:srgbClr val="FF7C8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0"/>
          </p:cNvCxnSpPr>
          <p:nvPr/>
        </p:nvCxnSpPr>
        <p:spPr>
          <a:xfrm flipH="1" flipV="1">
            <a:off x="6650914" y="4524222"/>
            <a:ext cx="16746" cy="301925"/>
          </a:xfrm>
          <a:prstGeom prst="straightConnector1">
            <a:avLst/>
          </a:prstGeom>
          <a:ln w="63500">
            <a:solidFill>
              <a:srgbClr val="FF7C8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8623281" y="4517132"/>
            <a:ext cx="14755" cy="309016"/>
          </a:xfrm>
          <a:prstGeom prst="straightConnector1">
            <a:avLst/>
          </a:prstGeom>
          <a:ln w="63500">
            <a:solidFill>
              <a:srgbClr val="FF7C8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5" idx="6"/>
          </p:cNvCxnSpPr>
          <p:nvPr/>
        </p:nvCxnSpPr>
        <p:spPr>
          <a:xfrm flipV="1">
            <a:off x="1160137" y="4517132"/>
            <a:ext cx="1453837" cy="736647"/>
          </a:xfrm>
          <a:prstGeom prst="bentConnector3">
            <a:avLst>
              <a:gd name="adj1" fmla="val 100255"/>
            </a:avLst>
          </a:prstGeom>
          <a:ln w="63500">
            <a:solidFill>
              <a:srgbClr val="F9AE6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5" idx="6"/>
          </p:cNvCxnSpPr>
          <p:nvPr/>
        </p:nvCxnSpPr>
        <p:spPr>
          <a:xfrm flipV="1">
            <a:off x="1160137" y="4524222"/>
            <a:ext cx="3370031" cy="729557"/>
          </a:xfrm>
          <a:prstGeom prst="bentConnector3">
            <a:avLst>
              <a:gd name="adj1" fmla="val 99877"/>
            </a:avLst>
          </a:prstGeom>
          <a:ln w="63500">
            <a:solidFill>
              <a:srgbClr val="F9AE6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" idx="6"/>
          </p:cNvCxnSpPr>
          <p:nvPr/>
        </p:nvCxnSpPr>
        <p:spPr>
          <a:xfrm flipV="1">
            <a:off x="1160137" y="4524222"/>
            <a:ext cx="4822361" cy="729557"/>
          </a:xfrm>
          <a:prstGeom prst="bentConnector3">
            <a:avLst>
              <a:gd name="adj1" fmla="val 100100"/>
            </a:avLst>
          </a:prstGeom>
          <a:ln w="63500">
            <a:solidFill>
              <a:srgbClr val="F9AE6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5" idx="6"/>
          </p:cNvCxnSpPr>
          <p:nvPr/>
        </p:nvCxnSpPr>
        <p:spPr>
          <a:xfrm flipV="1">
            <a:off x="1160137" y="4524222"/>
            <a:ext cx="6788477" cy="729557"/>
          </a:xfrm>
          <a:prstGeom prst="bentConnector3">
            <a:avLst>
              <a:gd name="adj1" fmla="val 99918"/>
            </a:avLst>
          </a:prstGeom>
          <a:ln w="63500">
            <a:solidFill>
              <a:srgbClr val="F9AE6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7" idx="0"/>
            <a:endCxn id="23" idx="2"/>
          </p:cNvCxnSpPr>
          <p:nvPr/>
        </p:nvCxnSpPr>
        <p:spPr>
          <a:xfrm rot="16200000" flipV="1">
            <a:off x="2835662" y="3962384"/>
            <a:ext cx="248307" cy="1969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8" idx="0"/>
            <a:endCxn id="24" idx="2"/>
          </p:cNvCxnSpPr>
          <p:nvPr/>
        </p:nvCxnSpPr>
        <p:spPr>
          <a:xfrm rot="16200000" flipV="1">
            <a:off x="4744025" y="3963122"/>
            <a:ext cx="248307" cy="494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" idx="0"/>
            <a:endCxn id="26" idx="3"/>
          </p:cNvCxnSpPr>
          <p:nvPr/>
        </p:nvCxnSpPr>
        <p:spPr>
          <a:xfrm rot="5400000" flipH="1" flipV="1">
            <a:off x="6185338" y="3953023"/>
            <a:ext cx="268014" cy="985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0"/>
            <a:endCxn id="25" idx="2"/>
          </p:cNvCxnSpPr>
          <p:nvPr/>
        </p:nvCxnSpPr>
        <p:spPr>
          <a:xfrm rot="5400000" flipH="1" flipV="1">
            <a:off x="8165569" y="3962876"/>
            <a:ext cx="248307" cy="986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6" idx="6"/>
            <a:endCxn id="19" idx="2"/>
          </p:cNvCxnSpPr>
          <p:nvPr/>
        </p:nvCxnSpPr>
        <p:spPr>
          <a:xfrm flipV="1">
            <a:off x="1163895" y="2002462"/>
            <a:ext cx="3100045" cy="555"/>
          </a:xfrm>
          <a:prstGeom prst="bentConnector3">
            <a:avLst/>
          </a:prstGeom>
          <a:ln w="63500">
            <a:solidFill>
              <a:srgbClr val="9BD5E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9" idx="6"/>
            <a:endCxn id="21" idx="1"/>
          </p:cNvCxnSpPr>
          <p:nvPr/>
        </p:nvCxnSpPr>
        <p:spPr>
          <a:xfrm>
            <a:off x="4685668" y="2002462"/>
            <a:ext cx="1004534" cy="556"/>
          </a:xfrm>
          <a:prstGeom prst="bentConnector3">
            <a:avLst/>
          </a:prstGeom>
          <a:ln w="63500">
            <a:solidFill>
              <a:srgbClr val="4D454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6" idx="0"/>
            <a:endCxn id="20" idx="4"/>
          </p:cNvCxnSpPr>
          <p:nvPr/>
        </p:nvCxnSpPr>
        <p:spPr>
          <a:xfrm rot="16200000" flipV="1">
            <a:off x="6169130" y="3038178"/>
            <a:ext cx="300433" cy="985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4" idx="6"/>
            <a:endCxn id="20" idx="2"/>
          </p:cNvCxnSpPr>
          <p:nvPr/>
        </p:nvCxnSpPr>
        <p:spPr>
          <a:xfrm rot="5400000" flipH="1" flipV="1">
            <a:off x="5202751" y="2342770"/>
            <a:ext cx="570418" cy="1240058"/>
          </a:xfrm>
          <a:prstGeom prst="bentConnector2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0" idx="0"/>
            <a:endCxn id="21" idx="2"/>
          </p:cNvCxnSpPr>
          <p:nvPr/>
        </p:nvCxnSpPr>
        <p:spPr>
          <a:xfrm rot="16200000" flipV="1">
            <a:off x="6194402" y="2342274"/>
            <a:ext cx="248903" cy="1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17" idx="2"/>
          </p:cNvCxnSpPr>
          <p:nvPr/>
        </p:nvCxnSpPr>
        <p:spPr>
          <a:xfrm flipV="1">
            <a:off x="7467450" y="2003017"/>
            <a:ext cx="3737505" cy="1"/>
          </a:xfrm>
          <a:prstGeom prst="bentConnector3">
            <a:avLst/>
          </a:prstGeom>
          <a:ln w="63500">
            <a:solidFill>
              <a:srgbClr val="9BA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1" idx="3"/>
            <a:endCxn id="27" idx="0"/>
          </p:cNvCxnSpPr>
          <p:nvPr/>
        </p:nvCxnSpPr>
        <p:spPr>
          <a:xfrm>
            <a:off x="6947502" y="2003018"/>
            <a:ext cx="2408871" cy="392764"/>
          </a:xfrm>
          <a:prstGeom prst="bentConnector2">
            <a:avLst/>
          </a:prstGeom>
          <a:ln w="63500">
            <a:solidFill>
              <a:srgbClr val="9BA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22" idx="0"/>
          </p:cNvCxnSpPr>
          <p:nvPr/>
        </p:nvCxnSpPr>
        <p:spPr>
          <a:xfrm rot="16200000" flipH="1">
            <a:off x="9198720" y="3175090"/>
            <a:ext cx="315309" cy="3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5" idx="0"/>
            <a:endCxn id="22" idx="2"/>
          </p:cNvCxnSpPr>
          <p:nvPr/>
        </p:nvCxnSpPr>
        <p:spPr>
          <a:xfrm flipV="1">
            <a:off x="8585818" y="3543611"/>
            <a:ext cx="559694" cy="1"/>
          </a:xfrm>
          <a:prstGeom prst="bentConnector3">
            <a:avLst>
              <a:gd name="adj1" fmla="val 50000"/>
            </a:avLst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2" idx="4"/>
            <a:endCxn id="18" idx="2"/>
          </p:cNvCxnSpPr>
          <p:nvPr/>
        </p:nvCxnSpPr>
        <p:spPr>
          <a:xfrm rot="16200000" flipH="1">
            <a:off x="9523621" y="3587229"/>
            <a:ext cx="1514088" cy="1848579"/>
          </a:xfrm>
          <a:prstGeom prst="bentConnector2">
            <a:avLst/>
          </a:prstGeom>
          <a:ln w="63500">
            <a:solidFill>
              <a:srgbClr val="F076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3" idx="6"/>
            <a:endCxn id="19" idx="4"/>
          </p:cNvCxnSpPr>
          <p:nvPr/>
        </p:nvCxnSpPr>
        <p:spPr>
          <a:xfrm rot="5400000" flipH="1" flipV="1">
            <a:off x="3199476" y="1972680"/>
            <a:ext cx="1034682" cy="1515974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6" idx="6"/>
            <a:endCxn id="7" idx="1"/>
          </p:cNvCxnSpPr>
          <p:nvPr/>
        </p:nvCxnSpPr>
        <p:spPr>
          <a:xfrm>
            <a:off x="1163895" y="2003017"/>
            <a:ext cx="1168254" cy="2299311"/>
          </a:xfrm>
          <a:prstGeom prst="bentConnector3">
            <a:avLst>
              <a:gd name="adj1" fmla="val 62661"/>
            </a:avLst>
          </a:prstGeom>
          <a:ln w="63500">
            <a:solidFill>
              <a:srgbClr val="9BD5E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6" idx="6"/>
            <a:endCxn id="8" idx="1"/>
          </p:cNvCxnSpPr>
          <p:nvPr/>
        </p:nvCxnSpPr>
        <p:spPr>
          <a:xfrm>
            <a:off x="1163895" y="2003017"/>
            <a:ext cx="3075880" cy="2299311"/>
          </a:xfrm>
          <a:prstGeom prst="bentConnector3">
            <a:avLst>
              <a:gd name="adj1" fmla="val 87597"/>
            </a:avLst>
          </a:prstGeom>
          <a:ln w="63500">
            <a:solidFill>
              <a:srgbClr val="9BD5E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9749505" y="361785"/>
            <a:ext cx="646386" cy="646386"/>
          </a:xfrm>
          <a:prstGeom prst="ellipse">
            <a:avLst/>
          </a:prstGeom>
          <a:solidFill>
            <a:srgbClr val="F076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h</a:t>
            </a:r>
            <a:r>
              <a:rPr lang="en-US" dirty="0" err="1" smtClean="0"/>
              <a:t>t</a:t>
            </a:r>
            <a:endParaRPr lang="en-US" dirty="0"/>
          </a:p>
        </p:txBody>
      </p:sp>
      <p:cxnSp>
        <p:nvCxnSpPr>
          <p:cNvPr id="58" name="Straight Arrow Connector 57"/>
          <p:cNvCxnSpPr>
            <a:endCxn id="57" idx="4"/>
          </p:cNvCxnSpPr>
          <p:nvPr/>
        </p:nvCxnSpPr>
        <p:spPr>
          <a:xfrm flipV="1">
            <a:off x="10064279" y="1008171"/>
            <a:ext cx="8419" cy="4245608"/>
          </a:xfrm>
          <a:prstGeom prst="straightConnector1">
            <a:avLst/>
          </a:prstGeom>
          <a:ln w="63500">
            <a:solidFill>
              <a:srgbClr val="F076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21" idx="3"/>
            <a:endCxn id="10" idx="1"/>
          </p:cNvCxnSpPr>
          <p:nvPr/>
        </p:nvCxnSpPr>
        <p:spPr>
          <a:xfrm>
            <a:off x="6947502" y="2003018"/>
            <a:ext cx="713077" cy="2299310"/>
          </a:xfrm>
          <a:prstGeom prst="bentConnector3">
            <a:avLst>
              <a:gd name="adj1" fmla="val 50000"/>
            </a:avLst>
          </a:prstGeom>
          <a:ln w="63500">
            <a:solidFill>
              <a:srgbClr val="9BA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902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roup 283"/>
          <p:cNvGrpSpPr/>
          <p:nvPr/>
        </p:nvGrpSpPr>
        <p:grpSpPr>
          <a:xfrm>
            <a:off x="2294567" y="465649"/>
            <a:ext cx="8130819" cy="7484027"/>
            <a:chOff x="2294567" y="465649"/>
            <a:chExt cx="8130819" cy="7484027"/>
          </a:xfrm>
        </p:grpSpPr>
        <p:sp>
          <p:nvSpPr>
            <p:cNvPr id="5" name="Rounded Rectangle 4"/>
            <p:cNvSpPr/>
            <p:nvPr/>
          </p:nvSpPr>
          <p:spPr>
            <a:xfrm>
              <a:off x="3270524" y="1222941"/>
              <a:ext cx="6344702" cy="5901526"/>
            </a:xfrm>
            <a:prstGeom prst="round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521584" y="4824270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884184" y="5582242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5884184" y="1470118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3" name="Teardrop 22"/>
            <p:cNvSpPr/>
            <p:nvPr/>
          </p:nvSpPr>
          <p:spPr>
            <a:xfrm>
              <a:off x="4529906" y="481838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5" name="Teardrop 24"/>
            <p:cNvSpPr/>
            <p:nvPr/>
          </p:nvSpPr>
          <p:spPr>
            <a:xfrm>
              <a:off x="7856333" y="3481484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6" name="Regular Pentagon 25"/>
            <p:cNvSpPr/>
            <p:nvPr/>
          </p:nvSpPr>
          <p:spPr>
            <a:xfrm>
              <a:off x="7816456" y="5523379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sp>
          <p:nvSpPr>
            <p:cNvPr id="27" name="Regular Pentagon 26"/>
            <p:cNvSpPr/>
            <p:nvPr/>
          </p:nvSpPr>
          <p:spPr>
            <a:xfrm>
              <a:off x="5766088" y="2204996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cxnSp>
          <p:nvCxnSpPr>
            <p:cNvPr id="40" name="Elbow Connector 39"/>
            <p:cNvCxnSpPr>
              <a:stCxn id="7" idx="3"/>
              <a:endCxn id="23" idx="4"/>
            </p:cNvCxnSpPr>
            <p:nvPr/>
          </p:nvCxnSpPr>
          <p:spPr>
            <a:xfrm>
              <a:off x="4164791" y="5113937"/>
              <a:ext cx="365115" cy="56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61" idx="0"/>
              <a:endCxn id="27" idx="3"/>
            </p:cNvCxnSpPr>
            <p:nvPr/>
          </p:nvCxnSpPr>
          <p:spPr>
            <a:xfrm rot="5400000" flipH="1" flipV="1">
              <a:off x="5946375" y="2984291"/>
              <a:ext cx="299462" cy="2115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149" idx="6"/>
              <a:endCxn id="22" idx="2"/>
            </p:cNvCxnSpPr>
            <p:nvPr/>
          </p:nvCxnSpPr>
          <p:spPr>
            <a:xfrm rot="5400000" flipH="1" flipV="1">
              <a:off x="5124502" y="1381990"/>
              <a:ext cx="460690" cy="1058674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61" idx="1"/>
              <a:endCxn id="148" idx="2"/>
            </p:cNvCxnSpPr>
            <p:nvPr/>
          </p:nvCxnSpPr>
          <p:spPr>
            <a:xfrm rot="16200000" flipV="1">
              <a:off x="4435715" y="2134360"/>
              <a:ext cx="601096" cy="1786149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5436433" y="3135079"/>
              <a:ext cx="1317231" cy="131723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Cell</a:t>
              </a:r>
              <a:endParaRPr lang="en-US" sz="2800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5773105" y="465649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h</a:t>
              </a:r>
              <a:r>
                <a:rPr lang="en-US" dirty="0" err="1" smtClean="0"/>
                <a:t>t</a:t>
              </a:r>
              <a:endParaRPr lang="en-US" dirty="0"/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2303625" y="1378546"/>
              <a:ext cx="646386" cy="1825418"/>
              <a:chOff x="1821566" y="1449681"/>
              <a:chExt cx="646386" cy="1825418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h</a:t>
                </a:r>
                <a:r>
                  <a:rPr lang="en-US" sz="1100" dirty="0" smtClean="0"/>
                  <a:t>t-1</a:t>
                </a:r>
                <a:endParaRPr lang="en-US" sz="1600" dirty="0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/>
                  <a:t>X</a:t>
                </a:r>
                <a:r>
                  <a:rPr lang="en-US" dirty="0" err="1" smtClean="0"/>
                  <a:t>t</a:t>
                </a:r>
                <a:endParaRPr lang="en-US" dirty="0"/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7076985" y="7303290"/>
              <a:ext cx="1859771" cy="646386"/>
              <a:chOff x="5193928" y="8350977"/>
              <a:chExt cx="1859771" cy="646386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193928" y="8350977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/>
                  <a:t>X</a:t>
                </a:r>
                <a:r>
                  <a:rPr lang="en-US" dirty="0" err="1" smtClean="0"/>
                  <a:t>t</a:t>
                </a:r>
                <a:endParaRPr lang="en-US" dirty="0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6698975" y="8496808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5947484" y="8350977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h</a:t>
                </a:r>
                <a:r>
                  <a:rPr lang="en-US" sz="1100" dirty="0" smtClean="0"/>
                  <a:t>t-1</a:t>
                </a:r>
                <a:endParaRPr lang="en-US" sz="1600" dirty="0"/>
              </a:p>
            </p:txBody>
          </p:sp>
        </p:grpSp>
        <p:sp>
          <p:nvSpPr>
            <p:cNvPr id="123" name="Rounded Rectangle 122"/>
            <p:cNvSpPr/>
            <p:nvPr/>
          </p:nvSpPr>
          <p:spPr>
            <a:xfrm>
              <a:off x="7825929" y="6436566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8702519" y="3490181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5776763" y="4757552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cxnSp>
          <p:nvCxnSpPr>
            <p:cNvPr id="142" name="Elbow Connector 141"/>
            <p:cNvCxnSpPr>
              <a:stCxn id="61" idx="3"/>
              <a:endCxn id="7" idx="0"/>
            </p:cNvCxnSpPr>
            <p:nvPr/>
          </p:nvCxnSpPr>
          <p:spPr>
            <a:xfrm rot="5400000">
              <a:off x="4453831" y="3648764"/>
              <a:ext cx="564864" cy="1786149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ounded Rectangle 147"/>
            <p:cNvSpPr/>
            <p:nvPr/>
          </p:nvSpPr>
          <p:spPr>
            <a:xfrm>
              <a:off x="3521584" y="2147553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49" name="Teardrop 148"/>
            <p:cNvSpPr/>
            <p:nvPr/>
          </p:nvSpPr>
          <p:spPr>
            <a:xfrm>
              <a:off x="4529906" y="2141672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cxnSp>
          <p:nvCxnSpPr>
            <p:cNvPr id="150" name="Elbow Connector 149"/>
            <p:cNvCxnSpPr>
              <a:stCxn id="148" idx="3"/>
              <a:endCxn id="149" idx="4"/>
            </p:cNvCxnSpPr>
            <p:nvPr/>
          </p:nvCxnSpPr>
          <p:spPr>
            <a:xfrm>
              <a:off x="4164791" y="2437220"/>
              <a:ext cx="365115" cy="56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2" name="Group 151"/>
            <p:cNvGrpSpPr/>
            <p:nvPr/>
          </p:nvGrpSpPr>
          <p:grpSpPr>
            <a:xfrm>
              <a:off x="9779000" y="2720611"/>
              <a:ext cx="646386" cy="1825418"/>
              <a:chOff x="1821566" y="1449681"/>
              <a:chExt cx="646386" cy="1825418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h</a:t>
                </a:r>
                <a:r>
                  <a:rPr lang="en-US" sz="1100" dirty="0" smtClean="0"/>
                  <a:t>t-1</a:t>
                </a:r>
                <a:endParaRPr lang="en-US" sz="1600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/>
                  <a:t>X</a:t>
                </a:r>
                <a:r>
                  <a:rPr lang="en-US" dirty="0" err="1" smtClean="0"/>
                  <a:t>t</a:t>
                </a:r>
                <a:endParaRPr lang="en-US" dirty="0"/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2294567" y="4052685"/>
              <a:ext cx="646386" cy="1825418"/>
              <a:chOff x="1821566" y="1449681"/>
              <a:chExt cx="646386" cy="1825418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en-US" dirty="0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h</a:t>
                </a:r>
                <a:r>
                  <a:rPr lang="en-US" sz="1100" dirty="0" smtClean="0"/>
                  <a:t>t-1</a:t>
                </a:r>
                <a:endParaRPr lang="en-US" sz="1600" dirty="0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/>
                  <a:t>X</a:t>
                </a:r>
                <a:r>
                  <a:rPr lang="en-US" dirty="0" err="1" smtClean="0"/>
                  <a:t>t</a:t>
                </a:r>
                <a:endParaRPr lang="en-US" dirty="0"/>
              </a:p>
            </p:txBody>
          </p:sp>
        </p:grpSp>
        <p:sp>
          <p:nvSpPr>
            <p:cNvPr id="165" name="Oval 164"/>
            <p:cNvSpPr/>
            <p:nvPr/>
          </p:nvSpPr>
          <p:spPr>
            <a:xfrm>
              <a:off x="7178122" y="3582830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cxnSp>
          <p:nvCxnSpPr>
            <p:cNvPr id="180" name="Elbow Connector 179"/>
            <p:cNvCxnSpPr>
              <a:stCxn id="61" idx="5"/>
              <a:endCxn id="124" idx="2"/>
            </p:cNvCxnSpPr>
            <p:nvPr/>
          </p:nvCxnSpPr>
          <p:spPr>
            <a:xfrm rot="5400000" flipH="1" flipV="1">
              <a:off x="7697495" y="2932779"/>
              <a:ext cx="189891" cy="2463363"/>
            </a:xfrm>
            <a:prstGeom prst="bentConnector3">
              <a:avLst>
                <a:gd name="adj1" fmla="val -221972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Elbow Connector 183"/>
            <p:cNvCxnSpPr>
              <a:stCxn id="165" idx="2"/>
              <a:endCxn id="133" idx="3"/>
            </p:cNvCxnSpPr>
            <p:nvPr/>
          </p:nvCxnSpPr>
          <p:spPr>
            <a:xfrm rot="10800000" flipV="1">
              <a:off x="6419970" y="3793693"/>
              <a:ext cx="758152" cy="1253525"/>
            </a:xfrm>
            <a:prstGeom prst="bentConnector3">
              <a:avLst>
                <a:gd name="adj1" fmla="val 34461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Elbow Connector 186"/>
            <p:cNvCxnSpPr>
              <a:stCxn id="133" idx="0"/>
              <a:endCxn id="61" idx="4"/>
            </p:cNvCxnSpPr>
            <p:nvPr/>
          </p:nvCxnSpPr>
          <p:spPr>
            <a:xfrm rot="16200000" flipV="1">
              <a:off x="5944087" y="4603272"/>
              <a:ext cx="305242" cy="3318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6" idx="1"/>
              <a:endCxn id="20" idx="6"/>
            </p:cNvCxnSpPr>
            <p:nvPr/>
          </p:nvCxnSpPr>
          <p:spPr>
            <a:xfrm flipH="1">
              <a:off x="6305912" y="5764254"/>
              <a:ext cx="1510545" cy="28852"/>
            </a:xfrm>
            <a:prstGeom prst="straightConnector1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20" idx="0"/>
              <a:endCxn id="133" idx="2"/>
            </p:cNvCxnSpPr>
            <p:nvPr/>
          </p:nvCxnSpPr>
          <p:spPr>
            <a:xfrm flipV="1">
              <a:off x="6095048" y="5336886"/>
              <a:ext cx="3319" cy="245356"/>
            </a:xfrm>
            <a:prstGeom prst="straightConnector1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Elbow Connector 229"/>
            <p:cNvCxnSpPr>
              <a:stCxn id="23" idx="2"/>
              <a:endCxn id="20" idx="2"/>
            </p:cNvCxnSpPr>
            <p:nvPr/>
          </p:nvCxnSpPr>
          <p:spPr>
            <a:xfrm rot="16200000" flipH="1">
              <a:off x="5163092" y="5072014"/>
              <a:ext cx="383510" cy="1058674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Elbow Connector 231"/>
            <p:cNvCxnSpPr>
              <a:stCxn id="123" idx="0"/>
              <a:endCxn id="26" idx="3"/>
            </p:cNvCxnSpPr>
            <p:nvPr/>
          </p:nvCxnSpPr>
          <p:spPr>
            <a:xfrm rot="16200000" flipV="1">
              <a:off x="8006250" y="6295282"/>
              <a:ext cx="282566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Elbow Connector 235"/>
            <p:cNvCxnSpPr>
              <a:stCxn id="6" idx="0"/>
              <a:endCxn id="123" idx="1"/>
            </p:cNvCxnSpPr>
            <p:nvPr/>
          </p:nvCxnSpPr>
          <p:spPr>
            <a:xfrm rot="5400000" flipH="1" flipV="1">
              <a:off x="7324525" y="6801887"/>
              <a:ext cx="577057" cy="425751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Elbow Connector 237"/>
            <p:cNvCxnSpPr>
              <a:stCxn id="107" idx="0"/>
              <a:endCxn id="123" idx="2"/>
            </p:cNvCxnSpPr>
            <p:nvPr/>
          </p:nvCxnSpPr>
          <p:spPr>
            <a:xfrm rot="16200000" flipV="1">
              <a:off x="8006939" y="7156494"/>
              <a:ext cx="287390" cy="6201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Elbow Connector 239"/>
            <p:cNvCxnSpPr>
              <a:stCxn id="78" idx="0"/>
              <a:endCxn id="123" idx="3"/>
            </p:cNvCxnSpPr>
            <p:nvPr/>
          </p:nvCxnSpPr>
          <p:spPr>
            <a:xfrm rot="16200000" flipV="1">
              <a:off x="8252821" y="6942548"/>
              <a:ext cx="722888" cy="290258"/>
            </a:xfrm>
            <a:prstGeom prst="bentConnector2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159" idx="6"/>
            </p:cNvCxnSpPr>
            <p:nvPr/>
          </p:nvCxnSpPr>
          <p:spPr>
            <a:xfrm>
              <a:off x="2940953" y="4375878"/>
              <a:ext cx="742520" cy="434099"/>
            </a:xfrm>
            <a:prstGeom prst="bentConnector3">
              <a:avLst>
                <a:gd name="adj1" fmla="val 10061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Elbow Connector 243"/>
            <p:cNvCxnSpPr>
              <a:stCxn id="158" idx="6"/>
              <a:endCxn id="7" idx="1"/>
            </p:cNvCxnSpPr>
            <p:nvPr/>
          </p:nvCxnSpPr>
          <p:spPr>
            <a:xfrm>
              <a:off x="2940953" y="5111225"/>
              <a:ext cx="580631" cy="2712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Elbow Connector 245"/>
            <p:cNvCxnSpPr>
              <a:stCxn id="157" idx="6"/>
              <a:endCxn id="7" idx="2"/>
            </p:cNvCxnSpPr>
            <p:nvPr/>
          </p:nvCxnSpPr>
          <p:spPr>
            <a:xfrm flipV="1">
              <a:off x="2792280" y="5403604"/>
              <a:ext cx="1050908" cy="297137"/>
            </a:xfrm>
            <a:prstGeom prst="bentConnector2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Elbow Connector 249"/>
            <p:cNvCxnSpPr>
              <a:stCxn id="14" idx="6"/>
            </p:cNvCxnSpPr>
            <p:nvPr/>
          </p:nvCxnSpPr>
          <p:spPr>
            <a:xfrm flipV="1">
              <a:off x="2801338" y="2743583"/>
              <a:ext cx="942555" cy="283019"/>
            </a:xfrm>
            <a:prstGeom prst="bentConnector3">
              <a:avLst>
                <a:gd name="adj1" fmla="val 99399"/>
              </a:avLst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Elbow Connector 251"/>
            <p:cNvCxnSpPr>
              <a:stCxn id="65" idx="6"/>
              <a:endCxn id="148" idx="1"/>
            </p:cNvCxnSpPr>
            <p:nvPr/>
          </p:nvCxnSpPr>
          <p:spPr>
            <a:xfrm>
              <a:off x="2950011" y="2437086"/>
              <a:ext cx="571573" cy="134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Elbow Connector 253"/>
            <p:cNvCxnSpPr>
              <a:stCxn id="75" idx="6"/>
              <a:endCxn id="148" idx="0"/>
            </p:cNvCxnSpPr>
            <p:nvPr/>
          </p:nvCxnSpPr>
          <p:spPr>
            <a:xfrm>
              <a:off x="2950011" y="1701739"/>
              <a:ext cx="893177" cy="445814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Elbow Connector 255"/>
            <p:cNvCxnSpPr>
              <a:stCxn id="27" idx="0"/>
              <a:endCxn id="22" idx="4"/>
            </p:cNvCxnSpPr>
            <p:nvPr/>
          </p:nvCxnSpPr>
          <p:spPr>
            <a:xfrm rot="16200000" flipV="1">
              <a:off x="5939531" y="2047363"/>
              <a:ext cx="313150" cy="2116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Elbow Connector 257"/>
            <p:cNvCxnSpPr>
              <a:stCxn id="22" idx="0"/>
              <a:endCxn id="62" idx="4"/>
            </p:cNvCxnSpPr>
            <p:nvPr/>
          </p:nvCxnSpPr>
          <p:spPr>
            <a:xfrm rot="5400000" flipH="1" flipV="1">
              <a:off x="5916632" y="1290452"/>
              <a:ext cx="358083" cy="1250"/>
            </a:xfrm>
            <a:prstGeom prst="bentConnector3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Elbow Connector 260"/>
            <p:cNvCxnSpPr>
              <a:stCxn id="155" idx="2"/>
              <a:endCxn id="124" idx="0"/>
            </p:cNvCxnSpPr>
            <p:nvPr/>
          </p:nvCxnSpPr>
          <p:spPr>
            <a:xfrm rot="10800000" flipV="1">
              <a:off x="9024124" y="3043803"/>
              <a:ext cx="754877" cy="446377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Elbow Connector 262"/>
            <p:cNvCxnSpPr>
              <a:stCxn id="154" idx="2"/>
              <a:endCxn id="124" idx="3"/>
            </p:cNvCxnSpPr>
            <p:nvPr/>
          </p:nvCxnSpPr>
          <p:spPr>
            <a:xfrm rot="10800000" flipV="1">
              <a:off x="9345726" y="3779150"/>
              <a:ext cx="433274" cy="697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Elbow Connector 264"/>
            <p:cNvCxnSpPr>
              <a:stCxn id="153" idx="2"/>
            </p:cNvCxnSpPr>
            <p:nvPr/>
          </p:nvCxnSpPr>
          <p:spPr>
            <a:xfrm rot="10800000">
              <a:off x="9164913" y="4081187"/>
              <a:ext cx="757077" cy="287480"/>
            </a:xfrm>
            <a:prstGeom prst="bentConnector3">
              <a:avLst>
                <a:gd name="adj1" fmla="val 97423"/>
              </a:avLst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Elbow Connector 266"/>
            <p:cNvCxnSpPr>
              <a:stCxn id="124" idx="1"/>
              <a:endCxn id="25" idx="0"/>
            </p:cNvCxnSpPr>
            <p:nvPr/>
          </p:nvCxnSpPr>
          <p:spPr>
            <a:xfrm rot="10800000">
              <a:off x="8447541" y="3777088"/>
              <a:ext cx="254979" cy="2760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Elbow Connector 268"/>
            <p:cNvCxnSpPr>
              <a:endCxn id="165" idx="6"/>
            </p:cNvCxnSpPr>
            <p:nvPr/>
          </p:nvCxnSpPr>
          <p:spPr>
            <a:xfrm rot="10800000" flipV="1">
              <a:off x="7599851" y="3793692"/>
              <a:ext cx="247521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Elbow Connector 270"/>
            <p:cNvCxnSpPr>
              <a:stCxn id="61" idx="7"/>
              <a:endCxn id="165" idx="0"/>
            </p:cNvCxnSpPr>
            <p:nvPr/>
          </p:nvCxnSpPr>
          <p:spPr>
            <a:xfrm rot="16200000" flipH="1">
              <a:off x="6847449" y="3041293"/>
              <a:ext cx="254847" cy="828226"/>
            </a:xfrm>
            <a:prstGeom prst="bentConnector3">
              <a:avLst>
                <a:gd name="adj1" fmla="val -165395"/>
              </a:avLst>
            </a:prstGeom>
            <a:ln w="63500">
              <a:solidFill>
                <a:srgbClr val="9BD5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425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roup 283"/>
          <p:cNvGrpSpPr/>
          <p:nvPr/>
        </p:nvGrpSpPr>
        <p:grpSpPr>
          <a:xfrm>
            <a:off x="2294567" y="465649"/>
            <a:ext cx="8130819" cy="7484027"/>
            <a:chOff x="2294567" y="465649"/>
            <a:chExt cx="8130819" cy="7484027"/>
          </a:xfrm>
        </p:grpSpPr>
        <p:sp>
          <p:nvSpPr>
            <p:cNvPr id="5" name="Rounded Rectangle 4"/>
            <p:cNvSpPr/>
            <p:nvPr/>
          </p:nvSpPr>
          <p:spPr>
            <a:xfrm>
              <a:off x="3270524" y="1222941"/>
              <a:ext cx="6344702" cy="5901526"/>
            </a:xfrm>
            <a:prstGeom prst="round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521584" y="4824270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884184" y="5582242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5884184" y="1470118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3" name="Teardrop 22"/>
            <p:cNvSpPr/>
            <p:nvPr/>
          </p:nvSpPr>
          <p:spPr>
            <a:xfrm>
              <a:off x="4529906" y="481838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5" name="Teardrop 24"/>
            <p:cNvSpPr/>
            <p:nvPr/>
          </p:nvSpPr>
          <p:spPr>
            <a:xfrm>
              <a:off x="7856333" y="3481484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6" name="Regular Pentagon 25"/>
            <p:cNvSpPr/>
            <p:nvPr/>
          </p:nvSpPr>
          <p:spPr>
            <a:xfrm>
              <a:off x="7816456" y="5523379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sp>
          <p:nvSpPr>
            <p:cNvPr id="27" name="Regular Pentagon 26"/>
            <p:cNvSpPr/>
            <p:nvPr/>
          </p:nvSpPr>
          <p:spPr>
            <a:xfrm>
              <a:off x="5766088" y="2204996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cxnSp>
          <p:nvCxnSpPr>
            <p:cNvPr id="40" name="Elbow Connector 39"/>
            <p:cNvCxnSpPr>
              <a:stCxn id="7" idx="3"/>
              <a:endCxn id="23" idx="4"/>
            </p:cNvCxnSpPr>
            <p:nvPr/>
          </p:nvCxnSpPr>
          <p:spPr>
            <a:xfrm>
              <a:off x="4164791" y="5113937"/>
              <a:ext cx="365115" cy="56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61" idx="0"/>
              <a:endCxn id="27" idx="3"/>
            </p:cNvCxnSpPr>
            <p:nvPr/>
          </p:nvCxnSpPr>
          <p:spPr>
            <a:xfrm rot="5400000" flipH="1" flipV="1">
              <a:off x="5946375" y="2984291"/>
              <a:ext cx="299462" cy="2115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149" idx="6"/>
              <a:endCxn id="22" idx="2"/>
            </p:cNvCxnSpPr>
            <p:nvPr/>
          </p:nvCxnSpPr>
          <p:spPr>
            <a:xfrm rot="5400000" flipH="1" flipV="1">
              <a:off x="5124502" y="1381990"/>
              <a:ext cx="460690" cy="1058674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61" idx="1"/>
              <a:endCxn id="148" idx="2"/>
            </p:cNvCxnSpPr>
            <p:nvPr/>
          </p:nvCxnSpPr>
          <p:spPr>
            <a:xfrm rot="16200000" flipV="1">
              <a:off x="4435715" y="2134360"/>
              <a:ext cx="601096" cy="1786149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5436433" y="3135079"/>
              <a:ext cx="1317231" cy="131723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Cell</a:t>
              </a:r>
              <a:endParaRPr lang="en-US" sz="2800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5773105" y="465649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h</a:t>
              </a:r>
              <a:r>
                <a:rPr lang="en-US" dirty="0" err="1" smtClean="0"/>
                <a:t>t</a:t>
              </a:r>
              <a:endParaRPr lang="en-US" dirty="0"/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2303625" y="1378546"/>
              <a:ext cx="646386" cy="1825418"/>
              <a:chOff x="1821566" y="1449681"/>
              <a:chExt cx="646386" cy="1825418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h</a:t>
                </a:r>
                <a:r>
                  <a:rPr lang="en-US" sz="1100" dirty="0" smtClean="0"/>
                  <a:t>t-1</a:t>
                </a:r>
                <a:endParaRPr lang="en-US" sz="1600" dirty="0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/>
                  <a:t>X</a:t>
                </a:r>
                <a:r>
                  <a:rPr lang="en-US" dirty="0" err="1" smtClean="0"/>
                  <a:t>t</a:t>
                </a:r>
                <a:endParaRPr lang="en-US" dirty="0"/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7076985" y="7303290"/>
              <a:ext cx="1859771" cy="646386"/>
              <a:chOff x="5193928" y="8350977"/>
              <a:chExt cx="1859771" cy="646386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193928" y="8350977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/>
                  <a:t>X</a:t>
                </a:r>
                <a:r>
                  <a:rPr lang="en-US" dirty="0" err="1" smtClean="0"/>
                  <a:t>t</a:t>
                </a:r>
                <a:endParaRPr lang="en-US" dirty="0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6698975" y="8496808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5947484" y="8350977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h</a:t>
                </a:r>
                <a:r>
                  <a:rPr lang="en-US" sz="1100" dirty="0" smtClean="0"/>
                  <a:t>t-1</a:t>
                </a:r>
                <a:endParaRPr lang="en-US" sz="1600" dirty="0"/>
              </a:p>
            </p:txBody>
          </p:sp>
        </p:grpSp>
        <p:sp>
          <p:nvSpPr>
            <p:cNvPr id="123" name="Rounded Rectangle 122"/>
            <p:cNvSpPr/>
            <p:nvPr/>
          </p:nvSpPr>
          <p:spPr>
            <a:xfrm>
              <a:off x="7825929" y="6436566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8702519" y="3490181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5776763" y="4757552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cxnSp>
          <p:nvCxnSpPr>
            <p:cNvPr id="142" name="Elbow Connector 141"/>
            <p:cNvCxnSpPr>
              <a:stCxn id="61" idx="3"/>
              <a:endCxn id="7" idx="0"/>
            </p:cNvCxnSpPr>
            <p:nvPr/>
          </p:nvCxnSpPr>
          <p:spPr>
            <a:xfrm rot="5400000">
              <a:off x="4453831" y="3648764"/>
              <a:ext cx="564864" cy="1786149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ounded Rectangle 147"/>
            <p:cNvSpPr/>
            <p:nvPr/>
          </p:nvSpPr>
          <p:spPr>
            <a:xfrm>
              <a:off x="3521584" y="2147553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49" name="Teardrop 148"/>
            <p:cNvSpPr/>
            <p:nvPr/>
          </p:nvSpPr>
          <p:spPr>
            <a:xfrm>
              <a:off x="4529906" y="2141672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cxnSp>
          <p:nvCxnSpPr>
            <p:cNvPr id="150" name="Elbow Connector 149"/>
            <p:cNvCxnSpPr>
              <a:stCxn id="148" idx="3"/>
              <a:endCxn id="149" idx="4"/>
            </p:cNvCxnSpPr>
            <p:nvPr/>
          </p:nvCxnSpPr>
          <p:spPr>
            <a:xfrm>
              <a:off x="4164791" y="2437220"/>
              <a:ext cx="365115" cy="56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2" name="Group 151"/>
            <p:cNvGrpSpPr/>
            <p:nvPr/>
          </p:nvGrpSpPr>
          <p:grpSpPr>
            <a:xfrm>
              <a:off x="9779000" y="2720611"/>
              <a:ext cx="646386" cy="1825418"/>
              <a:chOff x="1821566" y="1449681"/>
              <a:chExt cx="646386" cy="1825418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h</a:t>
                </a:r>
                <a:r>
                  <a:rPr lang="en-US" sz="1100" dirty="0" smtClean="0"/>
                  <a:t>t-1</a:t>
                </a:r>
                <a:endParaRPr lang="en-US" sz="1600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/>
                  <a:t>X</a:t>
                </a:r>
                <a:r>
                  <a:rPr lang="en-US" dirty="0" err="1" smtClean="0"/>
                  <a:t>t</a:t>
                </a:r>
                <a:endParaRPr lang="en-US" dirty="0"/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2294567" y="4052685"/>
              <a:ext cx="646386" cy="1825418"/>
              <a:chOff x="1821566" y="1449681"/>
              <a:chExt cx="646386" cy="1825418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en-US" dirty="0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h</a:t>
                </a:r>
                <a:r>
                  <a:rPr lang="en-US" sz="1100" dirty="0" smtClean="0"/>
                  <a:t>t-1</a:t>
                </a:r>
                <a:endParaRPr lang="en-US" sz="1600" dirty="0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/>
                  <a:t>X</a:t>
                </a:r>
                <a:r>
                  <a:rPr lang="en-US" dirty="0" err="1" smtClean="0"/>
                  <a:t>t</a:t>
                </a:r>
                <a:endParaRPr lang="en-US" dirty="0"/>
              </a:p>
            </p:txBody>
          </p:sp>
        </p:grpSp>
        <p:sp>
          <p:nvSpPr>
            <p:cNvPr id="165" name="Oval 164"/>
            <p:cNvSpPr/>
            <p:nvPr/>
          </p:nvSpPr>
          <p:spPr>
            <a:xfrm>
              <a:off x="7178122" y="3582830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cxnSp>
          <p:nvCxnSpPr>
            <p:cNvPr id="180" name="Elbow Connector 179"/>
            <p:cNvCxnSpPr>
              <a:stCxn id="61" idx="5"/>
              <a:endCxn id="124" idx="2"/>
            </p:cNvCxnSpPr>
            <p:nvPr/>
          </p:nvCxnSpPr>
          <p:spPr>
            <a:xfrm rot="5400000" flipH="1" flipV="1">
              <a:off x="7697495" y="2932779"/>
              <a:ext cx="189891" cy="2463363"/>
            </a:xfrm>
            <a:prstGeom prst="bentConnector3">
              <a:avLst>
                <a:gd name="adj1" fmla="val -221972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Elbow Connector 183"/>
            <p:cNvCxnSpPr>
              <a:stCxn id="165" idx="2"/>
              <a:endCxn id="133" idx="3"/>
            </p:cNvCxnSpPr>
            <p:nvPr/>
          </p:nvCxnSpPr>
          <p:spPr>
            <a:xfrm rot="10800000" flipV="1">
              <a:off x="6419970" y="3793693"/>
              <a:ext cx="758152" cy="1253525"/>
            </a:xfrm>
            <a:prstGeom prst="bentConnector3">
              <a:avLst>
                <a:gd name="adj1" fmla="val 34461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Elbow Connector 186"/>
            <p:cNvCxnSpPr>
              <a:stCxn id="133" idx="0"/>
              <a:endCxn id="61" idx="4"/>
            </p:cNvCxnSpPr>
            <p:nvPr/>
          </p:nvCxnSpPr>
          <p:spPr>
            <a:xfrm rot="16200000" flipV="1">
              <a:off x="5944087" y="4603272"/>
              <a:ext cx="305242" cy="3318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6" idx="1"/>
              <a:endCxn id="20" idx="6"/>
            </p:cNvCxnSpPr>
            <p:nvPr/>
          </p:nvCxnSpPr>
          <p:spPr>
            <a:xfrm flipH="1">
              <a:off x="6305912" y="5764254"/>
              <a:ext cx="1510545" cy="28852"/>
            </a:xfrm>
            <a:prstGeom prst="straightConnector1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20" idx="0"/>
              <a:endCxn id="133" idx="2"/>
            </p:cNvCxnSpPr>
            <p:nvPr/>
          </p:nvCxnSpPr>
          <p:spPr>
            <a:xfrm flipV="1">
              <a:off x="6095048" y="5336886"/>
              <a:ext cx="3319" cy="245356"/>
            </a:xfrm>
            <a:prstGeom prst="straightConnector1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Elbow Connector 229"/>
            <p:cNvCxnSpPr>
              <a:stCxn id="23" idx="2"/>
              <a:endCxn id="20" idx="2"/>
            </p:cNvCxnSpPr>
            <p:nvPr/>
          </p:nvCxnSpPr>
          <p:spPr>
            <a:xfrm rot="16200000" flipH="1">
              <a:off x="5163092" y="5072014"/>
              <a:ext cx="383510" cy="1058674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Elbow Connector 231"/>
            <p:cNvCxnSpPr>
              <a:stCxn id="123" idx="0"/>
              <a:endCxn id="26" idx="3"/>
            </p:cNvCxnSpPr>
            <p:nvPr/>
          </p:nvCxnSpPr>
          <p:spPr>
            <a:xfrm rot="16200000" flipV="1">
              <a:off x="8006250" y="6295282"/>
              <a:ext cx="282566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Elbow Connector 235"/>
            <p:cNvCxnSpPr>
              <a:stCxn id="6" idx="0"/>
              <a:endCxn id="123" idx="1"/>
            </p:cNvCxnSpPr>
            <p:nvPr/>
          </p:nvCxnSpPr>
          <p:spPr>
            <a:xfrm rot="5400000" flipH="1" flipV="1">
              <a:off x="7324525" y="6801887"/>
              <a:ext cx="577057" cy="425751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Elbow Connector 237"/>
            <p:cNvCxnSpPr>
              <a:stCxn id="107" idx="0"/>
              <a:endCxn id="123" idx="2"/>
            </p:cNvCxnSpPr>
            <p:nvPr/>
          </p:nvCxnSpPr>
          <p:spPr>
            <a:xfrm rot="16200000" flipV="1">
              <a:off x="8006939" y="7156494"/>
              <a:ext cx="287390" cy="6201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Elbow Connector 239"/>
            <p:cNvCxnSpPr>
              <a:stCxn id="78" idx="0"/>
              <a:endCxn id="123" idx="3"/>
            </p:cNvCxnSpPr>
            <p:nvPr/>
          </p:nvCxnSpPr>
          <p:spPr>
            <a:xfrm rot="16200000" flipV="1">
              <a:off x="8252821" y="6942548"/>
              <a:ext cx="722888" cy="290258"/>
            </a:xfrm>
            <a:prstGeom prst="bentConnector2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159" idx="6"/>
            </p:cNvCxnSpPr>
            <p:nvPr/>
          </p:nvCxnSpPr>
          <p:spPr>
            <a:xfrm>
              <a:off x="2940953" y="4375878"/>
              <a:ext cx="742520" cy="434099"/>
            </a:xfrm>
            <a:prstGeom prst="bentConnector3">
              <a:avLst>
                <a:gd name="adj1" fmla="val 10061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Elbow Connector 243"/>
            <p:cNvCxnSpPr>
              <a:stCxn id="158" idx="6"/>
              <a:endCxn id="7" idx="1"/>
            </p:cNvCxnSpPr>
            <p:nvPr/>
          </p:nvCxnSpPr>
          <p:spPr>
            <a:xfrm>
              <a:off x="2940953" y="5111225"/>
              <a:ext cx="580631" cy="2712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Elbow Connector 245"/>
            <p:cNvCxnSpPr>
              <a:stCxn id="157" idx="6"/>
              <a:endCxn id="7" idx="2"/>
            </p:cNvCxnSpPr>
            <p:nvPr/>
          </p:nvCxnSpPr>
          <p:spPr>
            <a:xfrm flipV="1">
              <a:off x="2792280" y="5403604"/>
              <a:ext cx="1050908" cy="297137"/>
            </a:xfrm>
            <a:prstGeom prst="bentConnector2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Elbow Connector 249"/>
            <p:cNvCxnSpPr>
              <a:stCxn id="14" idx="6"/>
            </p:cNvCxnSpPr>
            <p:nvPr/>
          </p:nvCxnSpPr>
          <p:spPr>
            <a:xfrm flipV="1">
              <a:off x="2801338" y="2743583"/>
              <a:ext cx="942555" cy="283019"/>
            </a:xfrm>
            <a:prstGeom prst="bentConnector3">
              <a:avLst>
                <a:gd name="adj1" fmla="val 99399"/>
              </a:avLst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Elbow Connector 251"/>
            <p:cNvCxnSpPr>
              <a:stCxn id="65" idx="6"/>
              <a:endCxn id="148" idx="1"/>
            </p:cNvCxnSpPr>
            <p:nvPr/>
          </p:nvCxnSpPr>
          <p:spPr>
            <a:xfrm>
              <a:off x="2950011" y="2437086"/>
              <a:ext cx="571573" cy="134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Elbow Connector 253"/>
            <p:cNvCxnSpPr>
              <a:stCxn id="75" idx="6"/>
              <a:endCxn id="148" idx="0"/>
            </p:cNvCxnSpPr>
            <p:nvPr/>
          </p:nvCxnSpPr>
          <p:spPr>
            <a:xfrm>
              <a:off x="2950011" y="1701739"/>
              <a:ext cx="893177" cy="445814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Elbow Connector 255"/>
            <p:cNvCxnSpPr>
              <a:stCxn id="27" idx="0"/>
              <a:endCxn id="22" idx="4"/>
            </p:cNvCxnSpPr>
            <p:nvPr/>
          </p:nvCxnSpPr>
          <p:spPr>
            <a:xfrm rot="16200000" flipV="1">
              <a:off x="5939531" y="2047363"/>
              <a:ext cx="313150" cy="2116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Elbow Connector 257"/>
            <p:cNvCxnSpPr>
              <a:stCxn id="22" idx="0"/>
              <a:endCxn id="62" idx="4"/>
            </p:cNvCxnSpPr>
            <p:nvPr/>
          </p:nvCxnSpPr>
          <p:spPr>
            <a:xfrm rot="5400000" flipH="1" flipV="1">
              <a:off x="5916632" y="1290452"/>
              <a:ext cx="358083" cy="1250"/>
            </a:xfrm>
            <a:prstGeom prst="bentConnector3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Elbow Connector 260"/>
            <p:cNvCxnSpPr>
              <a:stCxn id="155" idx="2"/>
              <a:endCxn id="124" idx="0"/>
            </p:cNvCxnSpPr>
            <p:nvPr/>
          </p:nvCxnSpPr>
          <p:spPr>
            <a:xfrm rot="10800000" flipV="1">
              <a:off x="9024124" y="3043803"/>
              <a:ext cx="754877" cy="446377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Elbow Connector 262"/>
            <p:cNvCxnSpPr>
              <a:stCxn id="154" idx="2"/>
              <a:endCxn id="124" idx="3"/>
            </p:cNvCxnSpPr>
            <p:nvPr/>
          </p:nvCxnSpPr>
          <p:spPr>
            <a:xfrm rot="10800000" flipV="1">
              <a:off x="9345726" y="3779150"/>
              <a:ext cx="433274" cy="697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Elbow Connector 264"/>
            <p:cNvCxnSpPr>
              <a:stCxn id="153" idx="2"/>
            </p:cNvCxnSpPr>
            <p:nvPr/>
          </p:nvCxnSpPr>
          <p:spPr>
            <a:xfrm rot="10800000">
              <a:off x="9164913" y="4081187"/>
              <a:ext cx="757077" cy="287480"/>
            </a:xfrm>
            <a:prstGeom prst="bentConnector3">
              <a:avLst>
                <a:gd name="adj1" fmla="val 97423"/>
              </a:avLst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Elbow Connector 266"/>
            <p:cNvCxnSpPr>
              <a:stCxn id="124" idx="1"/>
              <a:endCxn id="25" idx="0"/>
            </p:cNvCxnSpPr>
            <p:nvPr/>
          </p:nvCxnSpPr>
          <p:spPr>
            <a:xfrm rot="10800000">
              <a:off x="8447541" y="3777088"/>
              <a:ext cx="254979" cy="2760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Elbow Connector 268"/>
            <p:cNvCxnSpPr>
              <a:endCxn id="165" idx="6"/>
            </p:cNvCxnSpPr>
            <p:nvPr/>
          </p:nvCxnSpPr>
          <p:spPr>
            <a:xfrm rot="10800000" flipV="1">
              <a:off x="7599851" y="3793692"/>
              <a:ext cx="247521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Elbow Connector 270"/>
            <p:cNvCxnSpPr>
              <a:stCxn id="61" idx="7"/>
              <a:endCxn id="165" idx="0"/>
            </p:cNvCxnSpPr>
            <p:nvPr/>
          </p:nvCxnSpPr>
          <p:spPr>
            <a:xfrm rot="16200000" flipH="1">
              <a:off x="6847449" y="3041293"/>
              <a:ext cx="254847" cy="828226"/>
            </a:xfrm>
            <a:prstGeom prst="bentConnector3">
              <a:avLst>
                <a:gd name="adj1" fmla="val -165395"/>
              </a:avLst>
            </a:prstGeom>
            <a:ln w="63500">
              <a:solidFill>
                <a:srgbClr val="9BD5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3685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roup 283"/>
          <p:cNvGrpSpPr/>
          <p:nvPr/>
        </p:nvGrpSpPr>
        <p:grpSpPr>
          <a:xfrm>
            <a:off x="2294567" y="465649"/>
            <a:ext cx="8130819" cy="7484027"/>
            <a:chOff x="2294567" y="465649"/>
            <a:chExt cx="8130819" cy="7484027"/>
          </a:xfrm>
        </p:grpSpPr>
        <p:sp>
          <p:nvSpPr>
            <p:cNvPr id="5" name="Rounded Rectangle 4"/>
            <p:cNvSpPr/>
            <p:nvPr/>
          </p:nvSpPr>
          <p:spPr>
            <a:xfrm>
              <a:off x="3270524" y="1222941"/>
              <a:ext cx="6344702" cy="5901526"/>
            </a:xfrm>
            <a:prstGeom prst="roundRect">
              <a:avLst/>
            </a:prstGeom>
            <a:solidFill>
              <a:srgbClr val="F4F4F4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521584" y="4824270"/>
              <a:ext cx="643207" cy="57933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90918C"/>
                  </a:solidFill>
                </a:rPr>
                <a:t>+</a:t>
              </a:r>
              <a:endParaRPr lang="en-US" sz="4000" dirty="0">
                <a:solidFill>
                  <a:srgbClr val="90918C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884184" y="5582242"/>
              <a:ext cx="421728" cy="4217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90918C"/>
                  </a:solidFill>
                </a:rPr>
                <a:t>✖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5884184" y="1470118"/>
              <a:ext cx="421728" cy="4217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90918C"/>
                  </a:solidFill>
                </a:rPr>
                <a:t>✖</a:t>
              </a:r>
            </a:p>
          </p:txBody>
        </p:sp>
        <p:sp>
          <p:nvSpPr>
            <p:cNvPr id="23" name="Teardrop 22"/>
            <p:cNvSpPr/>
            <p:nvPr/>
          </p:nvSpPr>
          <p:spPr>
            <a:xfrm>
              <a:off x="4529906" y="4818389"/>
              <a:ext cx="591207" cy="591207"/>
            </a:xfrm>
            <a:prstGeom prst="teardrop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90918C"/>
                  </a:solidFill>
                </a:rPr>
                <a:t>σ</a:t>
              </a:r>
              <a:endParaRPr lang="en-US" sz="4000" dirty="0">
                <a:solidFill>
                  <a:srgbClr val="90918C"/>
                </a:solidFill>
              </a:endParaRPr>
            </a:p>
          </p:txBody>
        </p:sp>
        <p:sp>
          <p:nvSpPr>
            <p:cNvPr id="25" name="Teardrop 24"/>
            <p:cNvSpPr/>
            <p:nvPr/>
          </p:nvSpPr>
          <p:spPr>
            <a:xfrm>
              <a:off x="7856333" y="3481484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6" name="Regular Pentagon 25"/>
            <p:cNvSpPr/>
            <p:nvPr/>
          </p:nvSpPr>
          <p:spPr>
            <a:xfrm>
              <a:off x="7816456" y="5523379"/>
              <a:ext cx="662152" cy="630621"/>
            </a:xfrm>
            <a:prstGeom prst="pentag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rgbClr val="90918C"/>
                  </a:solidFill>
                </a:rPr>
                <a:t>tanh</a:t>
              </a:r>
              <a:endParaRPr lang="en-US" sz="900" dirty="0">
                <a:solidFill>
                  <a:srgbClr val="90918C"/>
                </a:solidFill>
              </a:endParaRPr>
            </a:p>
          </p:txBody>
        </p:sp>
        <p:sp>
          <p:nvSpPr>
            <p:cNvPr id="27" name="Regular Pentagon 26"/>
            <p:cNvSpPr/>
            <p:nvPr/>
          </p:nvSpPr>
          <p:spPr>
            <a:xfrm>
              <a:off x="5766088" y="2204996"/>
              <a:ext cx="662152" cy="630621"/>
            </a:xfrm>
            <a:prstGeom prst="pentag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rgbClr val="90918C"/>
                  </a:solidFill>
                </a:rPr>
                <a:t>tanh</a:t>
              </a:r>
              <a:endParaRPr lang="en-US" sz="900" dirty="0">
                <a:solidFill>
                  <a:srgbClr val="90918C"/>
                </a:solidFill>
              </a:endParaRPr>
            </a:p>
          </p:txBody>
        </p:sp>
        <p:cxnSp>
          <p:nvCxnSpPr>
            <p:cNvPr id="40" name="Elbow Connector 39"/>
            <p:cNvCxnSpPr>
              <a:stCxn id="7" idx="3"/>
              <a:endCxn id="23" idx="4"/>
            </p:cNvCxnSpPr>
            <p:nvPr/>
          </p:nvCxnSpPr>
          <p:spPr>
            <a:xfrm>
              <a:off x="4164791" y="5113937"/>
              <a:ext cx="365115" cy="56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61" idx="0"/>
              <a:endCxn id="27" idx="3"/>
            </p:cNvCxnSpPr>
            <p:nvPr/>
          </p:nvCxnSpPr>
          <p:spPr>
            <a:xfrm rot="5400000" flipH="1" flipV="1">
              <a:off x="5946375" y="2984291"/>
              <a:ext cx="299462" cy="2115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149" idx="6"/>
              <a:endCxn id="22" idx="2"/>
            </p:cNvCxnSpPr>
            <p:nvPr/>
          </p:nvCxnSpPr>
          <p:spPr>
            <a:xfrm rot="5400000" flipH="1" flipV="1">
              <a:off x="5124502" y="1381990"/>
              <a:ext cx="460690" cy="1058674"/>
            </a:xfrm>
            <a:prstGeom prst="bentConnector2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61" idx="1"/>
              <a:endCxn id="148" idx="2"/>
            </p:cNvCxnSpPr>
            <p:nvPr/>
          </p:nvCxnSpPr>
          <p:spPr>
            <a:xfrm rot="16200000" flipV="1">
              <a:off x="4435715" y="2134360"/>
              <a:ext cx="601096" cy="1786149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5436433" y="3135079"/>
              <a:ext cx="1317231" cy="131723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90918C"/>
                  </a:solidFill>
                </a:rPr>
                <a:t>Cell</a:t>
              </a:r>
              <a:endParaRPr lang="en-US" sz="2800" dirty="0">
                <a:solidFill>
                  <a:srgbClr val="90918C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5773105" y="465649"/>
              <a:ext cx="646386" cy="6463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>
                  <a:solidFill>
                    <a:srgbClr val="90918C"/>
                  </a:solidFill>
                </a:rPr>
                <a:t>h</a:t>
              </a:r>
              <a:r>
                <a:rPr lang="en-US" dirty="0" err="1" smtClean="0">
                  <a:solidFill>
                    <a:srgbClr val="90918C"/>
                  </a:solidFill>
                </a:rPr>
                <a:t>t</a:t>
              </a:r>
              <a:endParaRPr lang="en-US" dirty="0">
                <a:solidFill>
                  <a:srgbClr val="90918C"/>
                </a:solidFill>
              </a:endParaRPr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2303625" y="1378546"/>
              <a:ext cx="646386" cy="1825418"/>
              <a:chOff x="1821566" y="1449681"/>
              <a:chExt cx="646386" cy="1825418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90918C"/>
                    </a:solidFill>
                  </a:rPr>
                  <a:t>3</a:t>
                </a:r>
                <a:endParaRPr lang="en-US" dirty="0">
                  <a:solidFill>
                    <a:srgbClr val="90918C"/>
                  </a:solidFill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90918C"/>
                    </a:solidFill>
                  </a:rPr>
                  <a:t>h</a:t>
                </a:r>
                <a:r>
                  <a:rPr lang="en-US" sz="1100" dirty="0" smtClean="0">
                    <a:solidFill>
                      <a:srgbClr val="90918C"/>
                    </a:solidFill>
                  </a:rPr>
                  <a:t>t-1</a:t>
                </a:r>
                <a:endParaRPr lang="en-US" sz="1600" dirty="0">
                  <a:solidFill>
                    <a:srgbClr val="90918C"/>
                  </a:solidFill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rgbClr val="90918C"/>
                    </a:solidFill>
                  </a:rPr>
                  <a:t>X</a:t>
                </a:r>
                <a:r>
                  <a:rPr lang="en-US" dirty="0" err="1" smtClean="0">
                    <a:solidFill>
                      <a:srgbClr val="90918C"/>
                    </a:solidFill>
                  </a:rPr>
                  <a:t>t</a:t>
                </a:r>
                <a:endParaRPr lang="en-US" dirty="0">
                  <a:solidFill>
                    <a:srgbClr val="90918C"/>
                  </a:solidFill>
                </a:endParaRPr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7076985" y="7303290"/>
              <a:ext cx="1859771" cy="646386"/>
              <a:chOff x="5193928" y="8350977"/>
              <a:chExt cx="1859771" cy="646386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193928" y="8350977"/>
                <a:ext cx="646386" cy="64638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rgbClr val="90918C"/>
                    </a:solidFill>
                  </a:rPr>
                  <a:t>X</a:t>
                </a:r>
                <a:r>
                  <a:rPr lang="en-US" dirty="0" err="1" smtClean="0">
                    <a:solidFill>
                      <a:srgbClr val="90918C"/>
                    </a:solidFill>
                  </a:rPr>
                  <a:t>t</a:t>
                </a:r>
                <a:endParaRPr lang="en-US" dirty="0">
                  <a:solidFill>
                    <a:srgbClr val="90918C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6698975" y="8496808"/>
                <a:ext cx="354724" cy="35472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90918C"/>
                    </a:solidFill>
                  </a:rPr>
                  <a:t>2</a:t>
                </a:r>
                <a:endParaRPr lang="en-US" dirty="0">
                  <a:solidFill>
                    <a:srgbClr val="90918C"/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5947484" y="8350977"/>
                <a:ext cx="646386" cy="64638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90918C"/>
                    </a:solidFill>
                  </a:rPr>
                  <a:t>h</a:t>
                </a:r>
                <a:r>
                  <a:rPr lang="en-US" sz="1100" dirty="0" smtClean="0">
                    <a:solidFill>
                      <a:srgbClr val="90918C"/>
                    </a:solidFill>
                  </a:rPr>
                  <a:t>t-1</a:t>
                </a:r>
                <a:endParaRPr lang="en-US" sz="1600" dirty="0">
                  <a:solidFill>
                    <a:srgbClr val="90918C"/>
                  </a:solidFill>
                </a:endParaRPr>
              </a:p>
            </p:txBody>
          </p:sp>
        </p:grpSp>
        <p:sp>
          <p:nvSpPr>
            <p:cNvPr id="123" name="Rounded Rectangle 122"/>
            <p:cNvSpPr/>
            <p:nvPr/>
          </p:nvSpPr>
          <p:spPr>
            <a:xfrm>
              <a:off x="7825929" y="6436566"/>
              <a:ext cx="643207" cy="57933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90918C"/>
                  </a:solidFill>
                </a:rPr>
                <a:t>+</a:t>
              </a:r>
              <a:endParaRPr lang="en-US" sz="4000" dirty="0">
                <a:solidFill>
                  <a:srgbClr val="90918C"/>
                </a:solidFill>
              </a:endParaRPr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8702519" y="3490181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5776763" y="4757552"/>
              <a:ext cx="643207" cy="57933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90918C"/>
                  </a:solidFill>
                </a:rPr>
                <a:t>+</a:t>
              </a:r>
              <a:endParaRPr lang="en-US" sz="4000" dirty="0">
                <a:solidFill>
                  <a:srgbClr val="90918C"/>
                </a:solidFill>
              </a:endParaRPr>
            </a:p>
          </p:txBody>
        </p:sp>
        <p:cxnSp>
          <p:nvCxnSpPr>
            <p:cNvPr id="142" name="Elbow Connector 141"/>
            <p:cNvCxnSpPr>
              <a:stCxn id="61" idx="3"/>
              <a:endCxn id="7" idx="0"/>
            </p:cNvCxnSpPr>
            <p:nvPr/>
          </p:nvCxnSpPr>
          <p:spPr>
            <a:xfrm rot="5400000">
              <a:off x="4453831" y="3648764"/>
              <a:ext cx="564864" cy="1786149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bg1">
                  <a:lumMod val="8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ounded Rectangle 147"/>
            <p:cNvSpPr/>
            <p:nvPr/>
          </p:nvSpPr>
          <p:spPr>
            <a:xfrm>
              <a:off x="3521584" y="2147553"/>
              <a:ext cx="643207" cy="57933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90918C"/>
                  </a:solidFill>
                </a:rPr>
                <a:t>+</a:t>
              </a:r>
              <a:endParaRPr lang="en-US" sz="4000" dirty="0">
                <a:solidFill>
                  <a:srgbClr val="90918C"/>
                </a:solidFill>
              </a:endParaRPr>
            </a:p>
          </p:txBody>
        </p:sp>
        <p:sp>
          <p:nvSpPr>
            <p:cNvPr id="149" name="Teardrop 148"/>
            <p:cNvSpPr/>
            <p:nvPr/>
          </p:nvSpPr>
          <p:spPr>
            <a:xfrm>
              <a:off x="4529906" y="2141672"/>
              <a:ext cx="591207" cy="591207"/>
            </a:xfrm>
            <a:prstGeom prst="teardrop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90918C"/>
                  </a:solidFill>
                </a:rPr>
                <a:t>σ</a:t>
              </a:r>
              <a:endParaRPr lang="en-US" sz="4000" dirty="0">
                <a:solidFill>
                  <a:srgbClr val="90918C"/>
                </a:solidFill>
              </a:endParaRPr>
            </a:p>
          </p:txBody>
        </p:sp>
        <p:cxnSp>
          <p:nvCxnSpPr>
            <p:cNvPr id="150" name="Elbow Connector 149"/>
            <p:cNvCxnSpPr>
              <a:stCxn id="148" idx="3"/>
              <a:endCxn id="149" idx="4"/>
            </p:cNvCxnSpPr>
            <p:nvPr/>
          </p:nvCxnSpPr>
          <p:spPr>
            <a:xfrm>
              <a:off x="4164791" y="2437220"/>
              <a:ext cx="365115" cy="56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2" name="Group 151"/>
            <p:cNvGrpSpPr/>
            <p:nvPr/>
          </p:nvGrpSpPr>
          <p:grpSpPr>
            <a:xfrm>
              <a:off x="9779000" y="2720611"/>
              <a:ext cx="646386" cy="1825418"/>
              <a:chOff x="1821566" y="1449681"/>
              <a:chExt cx="646386" cy="1825418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h</a:t>
                </a:r>
                <a:r>
                  <a:rPr lang="en-US" sz="1100" dirty="0" smtClean="0"/>
                  <a:t>t-1</a:t>
                </a:r>
                <a:endParaRPr lang="en-US" sz="1600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/>
                  <a:t>X</a:t>
                </a:r>
                <a:r>
                  <a:rPr lang="en-US" dirty="0" err="1" smtClean="0"/>
                  <a:t>t</a:t>
                </a:r>
                <a:endParaRPr lang="en-US" dirty="0"/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2294567" y="4052685"/>
              <a:ext cx="646386" cy="1825418"/>
              <a:chOff x="1821566" y="1449681"/>
              <a:chExt cx="646386" cy="1825418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90918C"/>
                    </a:solidFill>
                  </a:rPr>
                  <a:t>1</a:t>
                </a:r>
                <a:endParaRPr lang="en-US" dirty="0">
                  <a:solidFill>
                    <a:srgbClr val="90918C"/>
                  </a:solidFill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90918C"/>
                    </a:solidFill>
                  </a:rPr>
                  <a:t>h</a:t>
                </a:r>
                <a:r>
                  <a:rPr lang="en-US" sz="1100" dirty="0" smtClean="0">
                    <a:solidFill>
                      <a:srgbClr val="90918C"/>
                    </a:solidFill>
                  </a:rPr>
                  <a:t>t-1</a:t>
                </a:r>
                <a:endParaRPr lang="en-US" sz="1600" dirty="0">
                  <a:solidFill>
                    <a:srgbClr val="90918C"/>
                  </a:solidFill>
                </a:endParaRPr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rgbClr val="90918C"/>
                    </a:solidFill>
                  </a:rPr>
                  <a:t>X</a:t>
                </a:r>
                <a:r>
                  <a:rPr lang="en-US" dirty="0" err="1" smtClean="0">
                    <a:solidFill>
                      <a:srgbClr val="90918C"/>
                    </a:solidFill>
                  </a:rPr>
                  <a:t>t</a:t>
                </a:r>
                <a:endParaRPr lang="en-US" dirty="0">
                  <a:solidFill>
                    <a:srgbClr val="90918C"/>
                  </a:solidFill>
                </a:endParaRPr>
              </a:p>
            </p:txBody>
          </p:sp>
        </p:grpSp>
        <p:sp>
          <p:nvSpPr>
            <p:cNvPr id="165" name="Oval 164"/>
            <p:cNvSpPr/>
            <p:nvPr/>
          </p:nvSpPr>
          <p:spPr>
            <a:xfrm>
              <a:off x="7178122" y="3582830"/>
              <a:ext cx="421728" cy="4217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90918C"/>
                  </a:solidFill>
                </a:rPr>
                <a:t>✖</a:t>
              </a:r>
            </a:p>
          </p:txBody>
        </p:sp>
        <p:cxnSp>
          <p:nvCxnSpPr>
            <p:cNvPr id="180" name="Elbow Connector 179"/>
            <p:cNvCxnSpPr>
              <a:stCxn id="61" idx="5"/>
              <a:endCxn id="124" idx="2"/>
            </p:cNvCxnSpPr>
            <p:nvPr/>
          </p:nvCxnSpPr>
          <p:spPr>
            <a:xfrm rot="5400000" flipH="1" flipV="1">
              <a:off x="7697495" y="2932779"/>
              <a:ext cx="189891" cy="2463363"/>
            </a:xfrm>
            <a:prstGeom prst="bentConnector3">
              <a:avLst>
                <a:gd name="adj1" fmla="val -221972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Elbow Connector 183"/>
            <p:cNvCxnSpPr>
              <a:stCxn id="165" idx="2"/>
              <a:endCxn id="133" idx="3"/>
            </p:cNvCxnSpPr>
            <p:nvPr/>
          </p:nvCxnSpPr>
          <p:spPr>
            <a:xfrm rot="10800000" flipV="1">
              <a:off x="6419970" y="3793693"/>
              <a:ext cx="758152" cy="1253525"/>
            </a:xfrm>
            <a:prstGeom prst="bentConnector3">
              <a:avLst>
                <a:gd name="adj1" fmla="val 34461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Elbow Connector 186"/>
            <p:cNvCxnSpPr>
              <a:stCxn id="133" idx="0"/>
              <a:endCxn id="61" idx="4"/>
            </p:cNvCxnSpPr>
            <p:nvPr/>
          </p:nvCxnSpPr>
          <p:spPr>
            <a:xfrm rot="16200000" flipV="1">
              <a:off x="5944087" y="4603272"/>
              <a:ext cx="305242" cy="3318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6" idx="1"/>
              <a:endCxn id="20" idx="6"/>
            </p:cNvCxnSpPr>
            <p:nvPr/>
          </p:nvCxnSpPr>
          <p:spPr>
            <a:xfrm flipH="1">
              <a:off x="6305912" y="5764254"/>
              <a:ext cx="1510545" cy="28852"/>
            </a:xfrm>
            <a:prstGeom prst="straightConnector1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20" idx="0"/>
              <a:endCxn id="133" idx="2"/>
            </p:cNvCxnSpPr>
            <p:nvPr/>
          </p:nvCxnSpPr>
          <p:spPr>
            <a:xfrm flipV="1">
              <a:off x="6095048" y="5336886"/>
              <a:ext cx="3319" cy="245356"/>
            </a:xfrm>
            <a:prstGeom prst="straightConnector1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Elbow Connector 229"/>
            <p:cNvCxnSpPr>
              <a:stCxn id="23" idx="2"/>
              <a:endCxn id="20" idx="2"/>
            </p:cNvCxnSpPr>
            <p:nvPr/>
          </p:nvCxnSpPr>
          <p:spPr>
            <a:xfrm rot="16200000" flipH="1">
              <a:off x="5163092" y="5072014"/>
              <a:ext cx="383510" cy="1058674"/>
            </a:xfrm>
            <a:prstGeom prst="bentConnector2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Elbow Connector 231"/>
            <p:cNvCxnSpPr>
              <a:stCxn id="123" idx="0"/>
              <a:endCxn id="26" idx="3"/>
            </p:cNvCxnSpPr>
            <p:nvPr/>
          </p:nvCxnSpPr>
          <p:spPr>
            <a:xfrm rot="16200000" flipV="1">
              <a:off x="8006250" y="6295282"/>
              <a:ext cx="282566" cy="1"/>
            </a:xfrm>
            <a:prstGeom prst="bentConnector3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Elbow Connector 235"/>
            <p:cNvCxnSpPr>
              <a:stCxn id="6" idx="0"/>
              <a:endCxn id="123" idx="1"/>
            </p:cNvCxnSpPr>
            <p:nvPr/>
          </p:nvCxnSpPr>
          <p:spPr>
            <a:xfrm rot="5400000" flipH="1" flipV="1">
              <a:off x="7324525" y="6801887"/>
              <a:ext cx="577057" cy="425751"/>
            </a:xfrm>
            <a:prstGeom prst="bentConnector2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Elbow Connector 237"/>
            <p:cNvCxnSpPr>
              <a:stCxn id="107" idx="0"/>
              <a:endCxn id="123" idx="2"/>
            </p:cNvCxnSpPr>
            <p:nvPr/>
          </p:nvCxnSpPr>
          <p:spPr>
            <a:xfrm rot="16200000" flipV="1">
              <a:off x="8006939" y="7156494"/>
              <a:ext cx="287390" cy="6201"/>
            </a:xfrm>
            <a:prstGeom prst="bentConnector3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Elbow Connector 239"/>
            <p:cNvCxnSpPr>
              <a:stCxn id="78" idx="0"/>
              <a:endCxn id="123" idx="3"/>
            </p:cNvCxnSpPr>
            <p:nvPr/>
          </p:nvCxnSpPr>
          <p:spPr>
            <a:xfrm rot="16200000" flipV="1">
              <a:off x="8252821" y="6942548"/>
              <a:ext cx="722888" cy="290258"/>
            </a:xfrm>
            <a:prstGeom prst="bentConnector2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159" idx="6"/>
            </p:cNvCxnSpPr>
            <p:nvPr/>
          </p:nvCxnSpPr>
          <p:spPr>
            <a:xfrm>
              <a:off x="2940953" y="4375878"/>
              <a:ext cx="742520" cy="434099"/>
            </a:xfrm>
            <a:prstGeom prst="bentConnector3">
              <a:avLst>
                <a:gd name="adj1" fmla="val 100619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Elbow Connector 243"/>
            <p:cNvCxnSpPr>
              <a:stCxn id="158" idx="6"/>
              <a:endCxn id="7" idx="1"/>
            </p:cNvCxnSpPr>
            <p:nvPr/>
          </p:nvCxnSpPr>
          <p:spPr>
            <a:xfrm>
              <a:off x="2940953" y="5111225"/>
              <a:ext cx="580631" cy="2712"/>
            </a:xfrm>
            <a:prstGeom prst="bentConnector3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Elbow Connector 245"/>
            <p:cNvCxnSpPr>
              <a:stCxn id="157" idx="6"/>
              <a:endCxn id="7" idx="2"/>
            </p:cNvCxnSpPr>
            <p:nvPr/>
          </p:nvCxnSpPr>
          <p:spPr>
            <a:xfrm flipV="1">
              <a:off x="2792280" y="5403604"/>
              <a:ext cx="1050908" cy="297137"/>
            </a:xfrm>
            <a:prstGeom prst="bentConnector2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Elbow Connector 249"/>
            <p:cNvCxnSpPr>
              <a:stCxn id="14" idx="6"/>
            </p:cNvCxnSpPr>
            <p:nvPr/>
          </p:nvCxnSpPr>
          <p:spPr>
            <a:xfrm flipV="1">
              <a:off x="2801338" y="2743583"/>
              <a:ext cx="942555" cy="283019"/>
            </a:xfrm>
            <a:prstGeom prst="bentConnector3">
              <a:avLst>
                <a:gd name="adj1" fmla="val 99399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Elbow Connector 251"/>
            <p:cNvCxnSpPr>
              <a:stCxn id="65" idx="6"/>
              <a:endCxn id="148" idx="1"/>
            </p:cNvCxnSpPr>
            <p:nvPr/>
          </p:nvCxnSpPr>
          <p:spPr>
            <a:xfrm>
              <a:off x="2950011" y="2437086"/>
              <a:ext cx="571573" cy="134"/>
            </a:xfrm>
            <a:prstGeom prst="bentConnector3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Elbow Connector 253"/>
            <p:cNvCxnSpPr>
              <a:stCxn id="75" idx="6"/>
              <a:endCxn id="148" idx="0"/>
            </p:cNvCxnSpPr>
            <p:nvPr/>
          </p:nvCxnSpPr>
          <p:spPr>
            <a:xfrm>
              <a:off x="2950011" y="1701739"/>
              <a:ext cx="893177" cy="445814"/>
            </a:xfrm>
            <a:prstGeom prst="bentConnector2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Elbow Connector 255"/>
            <p:cNvCxnSpPr>
              <a:stCxn id="27" idx="0"/>
              <a:endCxn id="22" idx="4"/>
            </p:cNvCxnSpPr>
            <p:nvPr/>
          </p:nvCxnSpPr>
          <p:spPr>
            <a:xfrm rot="16200000" flipV="1">
              <a:off x="5939531" y="2047363"/>
              <a:ext cx="313150" cy="2116"/>
            </a:xfrm>
            <a:prstGeom prst="bentConnector3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Elbow Connector 257"/>
            <p:cNvCxnSpPr>
              <a:stCxn id="22" idx="0"/>
              <a:endCxn id="62" idx="4"/>
            </p:cNvCxnSpPr>
            <p:nvPr/>
          </p:nvCxnSpPr>
          <p:spPr>
            <a:xfrm rot="5400000" flipH="1" flipV="1">
              <a:off x="5916632" y="1290452"/>
              <a:ext cx="358083" cy="1250"/>
            </a:xfrm>
            <a:prstGeom prst="bentConnector3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Elbow Connector 260"/>
            <p:cNvCxnSpPr>
              <a:stCxn id="155" idx="2"/>
              <a:endCxn id="124" idx="0"/>
            </p:cNvCxnSpPr>
            <p:nvPr/>
          </p:nvCxnSpPr>
          <p:spPr>
            <a:xfrm rot="10800000" flipV="1">
              <a:off x="9024124" y="3043803"/>
              <a:ext cx="754877" cy="446377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Elbow Connector 262"/>
            <p:cNvCxnSpPr>
              <a:stCxn id="154" idx="2"/>
              <a:endCxn id="124" idx="3"/>
            </p:cNvCxnSpPr>
            <p:nvPr/>
          </p:nvCxnSpPr>
          <p:spPr>
            <a:xfrm rot="10800000" flipV="1">
              <a:off x="9345726" y="3779150"/>
              <a:ext cx="433274" cy="697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Elbow Connector 264"/>
            <p:cNvCxnSpPr>
              <a:stCxn id="153" idx="2"/>
            </p:cNvCxnSpPr>
            <p:nvPr/>
          </p:nvCxnSpPr>
          <p:spPr>
            <a:xfrm rot="10800000">
              <a:off x="9164913" y="4081187"/>
              <a:ext cx="757077" cy="287480"/>
            </a:xfrm>
            <a:prstGeom prst="bentConnector3">
              <a:avLst>
                <a:gd name="adj1" fmla="val 97423"/>
              </a:avLst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Elbow Connector 266"/>
            <p:cNvCxnSpPr>
              <a:stCxn id="124" idx="1"/>
              <a:endCxn id="25" idx="0"/>
            </p:cNvCxnSpPr>
            <p:nvPr/>
          </p:nvCxnSpPr>
          <p:spPr>
            <a:xfrm rot="10800000">
              <a:off x="8447541" y="3777088"/>
              <a:ext cx="254979" cy="2760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Elbow Connector 268"/>
            <p:cNvCxnSpPr>
              <a:endCxn id="165" idx="6"/>
            </p:cNvCxnSpPr>
            <p:nvPr/>
          </p:nvCxnSpPr>
          <p:spPr>
            <a:xfrm rot="10800000" flipV="1">
              <a:off x="7599851" y="3793692"/>
              <a:ext cx="247521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Elbow Connector 270"/>
            <p:cNvCxnSpPr>
              <a:stCxn id="61" idx="7"/>
              <a:endCxn id="165" idx="0"/>
            </p:cNvCxnSpPr>
            <p:nvPr/>
          </p:nvCxnSpPr>
          <p:spPr>
            <a:xfrm rot="16200000" flipH="1">
              <a:off x="6847449" y="3041293"/>
              <a:ext cx="254847" cy="828226"/>
            </a:xfrm>
            <a:prstGeom prst="bentConnector3">
              <a:avLst>
                <a:gd name="adj1" fmla="val -165395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0473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roup 283"/>
          <p:cNvGrpSpPr/>
          <p:nvPr/>
        </p:nvGrpSpPr>
        <p:grpSpPr>
          <a:xfrm>
            <a:off x="2294567" y="465649"/>
            <a:ext cx="8130819" cy="7484027"/>
            <a:chOff x="2294567" y="465649"/>
            <a:chExt cx="8130819" cy="7484027"/>
          </a:xfrm>
        </p:grpSpPr>
        <p:sp>
          <p:nvSpPr>
            <p:cNvPr id="5" name="Rounded Rectangle 4"/>
            <p:cNvSpPr/>
            <p:nvPr/>
          </p:nvSpPr>
          <p:spPr>
            <a:xfrm>
              <a:off x="3270524" y="1222941"/>
              <a:ext cx="6344702" cy="5901526"/>
            </a:xfrm>
            <a:prstGeom prst="roundRect">
              <a:avLst/>
            </a:prstGeom>
            <a:solidFill>
              <a:srgbClr val="F4F4F4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521584" y="4824270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884184" y="5582242"/>
              <a:ext cx="421728" cy="4217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90918C"/>
                  </a:solidFill>
                </a:rPr>
                <a:t>✖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5884184" y="1470118"/>
              <a:ext cx="421728" cy="4217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90918C"/>
                  </a:solidFill>
                </a:rPr>
                <a:t>✖</a:t>
              </a:r>
            </a:p>
          </p:txBody>
        </p:sp>
        <p:sp>
          <p:nvSpPr>
            <p:cNvPr id="23" name="Teardrop 22"/>
            <p:cNvSpPr/>
            <p:nvPr/>
          </p:nvSpPr>
          <p:spPr>
            <a:xfrm>
              <a:off x="4529906" y="481838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5" name="Teardrop 24"/>
            <p:cNvSpPr/>
            <p:nvPr/>
          </p:nvSpPr>
          <p:spPr>
            <a:xfrm>
              <a:off x="7856333" y="3481484"/>
              <a:ext cx="591207" cy="591207"/>
            </a:xfrm>
            <a:prstGeom prst="teardrop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90918C"/>
                  </a:solidFill>
                </a:rPr>
                <a:t>σ</a:t>
              </a:r>
              <a:endParaRPr lang="en-US" sz="4000" dirty="0">
                <a:solidFill>
                  <a:srgbClr val="90918C"/>
                </a:solidFill>
              </a:endParaRPr>
            </a:p>
          </p:txBody>
        </p:sp>
        <p:sp>
          <p:nvSpPr>
            <p:cNvPr id="26" name="Regular Pentagon 25"/>
            <p:cNvSpPr/>
            <p:nvPr/>
          </p:nvSpPr>
          <p:spPr>
            <a:xfrm>
              <a:off x="7816456" y="5523379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sp>
          <p:nvSpPr>
            <p:cNvPr id="27" name="Regular Pentagon 26"/>
            <p:cNvSpPr/>
            <p:nvPr/>
          </p:nvSpPr>
          <p:spPr>
            <a:xfrm>
              <a:off x="5766088" y="2204996"/>
              <a:ext cx="662152" cy="630621"/>
            </a:xfrm>
            <a:prstGeom prst="pentag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rgbClr val="90918C"/>
                  </a:solidFill>
                </a:rPr>
                <a:t>tanh</a:t>
              </a:r>
              <a:endParaRPr lang="en-US" sz="900" dirty="0">
                <a:solidFill>
                  <a:srgbClr val="90918C"/>
                </a:solidFill>
              </a:endParaRPr>
            </a:p>
          </p:txBody>
        </p:sp>
        <p:cxnSp>
          <p:nvCxnSpPr>
            <p:cNvPr id="40" name="Elbow Connector 39"/>
            <p:cNvCxnSpPr>
              <a:stCxn id="7" idx="3"/>
              <a:endCxn id="23" idx="4"/>
            </p:cNvCxnSpPr>
            <p:nvPr/>
          </p:nvCxnSpPr>
          <p:spPr>
            <a:xfrm>
              <a:off x="4164791" y="5113937"/>
              <a:ext cx="365115" cy="56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61" idx="0"/>
              <a:endCxn id="27" idx="3"/>
            </p:cNvCxnSpPr>
            <p:nvPr/>
          </p:nvCxnSpPr>
          <p:spPr>
            <a:xfrm rot="5400000" flipH="1" flipV="1">
              <a:off x="5946375" y="2984291"/>
              <a:ext cx="299462" cy="2115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149" idx="6"/>
              <a:endCxn id="22" idx="2"/>
            </p:cNvCxnSpPr>
            <p:nvPr/>
          </p:nvCxnSpPr>
          <p:spPr>
            <a:xfrm rot="5400000" flipH="1" flipV="1">
              <a:off x="5124502" y="1381990"/>
              <a:ext cx="460690" cy="1058674"/>
            </a:xfrm>
            <a:prstGeom prst="bentConnector2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61" idx="1"/>
              <a:endCxn id="148" idx="2"/>
            </p:cNvCxnSpPr>
            <p:nvPr/>
          </p:nvCxnSpPr>
          <p:spPr>
            <a:xfrm rot="16200000" flipV="1">
              <a:off x="4435715" y="2134360"/>
              <a:ext cx="601096" cy="1786149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5436433" y="3135079"/>
              <a:ext cx="1317231" cy="131723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90918C"/>
                  </a:solidFill>
                </a:rPr>
                <a:t>Cell</a:t>
              </a:r>
              <a:endParaRPr lang="en-US" sz="2800" dirty="0">
                <a:solidFill>
                  <a:srgbClr val="90918C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5773105" y="465649"/>
              <a:ext cx="646386" cy="6463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>
                  <a:solidFill>
                    <a:srgbClr val="90918C"/>
                  </a:solidFill>
                </a:rPr>
                <a:t>h</a:t>
              </a:r>
              <a:r>
                <a:rPr lang="en-US" dirty="0" err="1" smtClean="0">
                  <a:solidFill>
                    <a:srgbClr val="90918C"/>
                  </a:solidFill>
                </a:rPr>
                <a:t>t</a:t>
              </a:r>
              <a:endParaRPr lang="en-US" dirty="0">
                <a:solidFill>
                  <a:srgbClr val="90918C"/>
                </a:solidFill>
              </a:endParaRPr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2303625" y="1378546"/>
              <a:ext cx="646386" cy="1825418"/>
              <a:chOff x="1821566" y="1449681"/>
              <a:chExt cx="646386" cy="1825418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90918C"/>
                    </a:solidFill>
                  </a:rPr>
                  <a:t>3</a:t>
                </a:r>
                <a:endParaRPr lang="en-US" dirty="0">
                  <a:solidFill>
                    <a:srgbClr val="90918C"/>
                  </a:solidFill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90918C"/>
                    </a:solidFill>
                  </a:rPr>
                  <a:t>h</a:t>
                </a:r>
                <a:r>
                  <a:rPr lang="en-US" sz="1100" dirty="0" smtClean="0">
                    <a:solidFill>
                      <a:srgbClr val="90918C"/>
                    </a:solidFill>
                  </a:rPr>
                  <a:t>t-1</a:t>
                </a:r>
                <a:endParaRPr lang="en-US" sz="1600" dirty="0">
                  <a:solidFill>
                    <a:srgbClr val="90918C"/>
                  </a:solidFill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rgbClr val="90918C"/>
                    </a:solidFill>
                  </a:rPr>
                  <a:t>X</a:t>
                </a:r>
                <a:r>
                  <a:rPr lang="en-US" dirty="0" err="1" smtClean="0">
                    <a:solidFill>
                      <a:srgbClr val="90918C"/>
                    </a:solidFill>
                  </a:rPr>
                  <a:t>t</a:t>
                </a:r>
                <a:endParaRPr lang="en-US" dirty="0">
                  <a:solidFill>
                    <a:srgbClr val="90918C"/>
                  </a:solidFill>
                </a:endParaRPr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7076985" y="7303290"/>
              <a:ext cx="1859771" cy="646386"/>
              <a:chOff x="5193928" y="8350977"/>
              <a:chExt cx="1859771" cy="646386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193928" y="8350977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/>
                  <a:t>X</a:t>
                </a:r>
                <a:r>
                  <a:rPr lang="en-US" dirty="0" err="1" smtClean="0"/>
                  <a:t>t</a:t>
                </a:r>
                <a:endParaRPr lang="en-US" dirty="0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6698975" y="8496808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5947484" y="8350977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h</a:t>
                </a:r>
                <a:r>
                  <a:rPr lang="en-US" sz="1100" dirty="0" smtClean="0"/>
                  <a:t>t-1</a:t>
                </a:r>
                <a:endParaRPr lang="en-US" sz="1600" dirty="0"/>
              </a:p>
            </p:txBody>
          </p:sp>
        </p:grpSp>
        <p:sp>
          <p:nvSpPr>
            <p:cNvPr id="123" name="Rounded Rectangle 122"/>
            <p:cNvSpPr/>
            <p:nvPr/>
          </p:nvSpPr>
          <p:spPr>
            <a:xfrm>
              <a:off x="7825929" y="6436566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8702519" y="3490181"/>
              <a:ext cx="643207" cy="57933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90918C"/>
                  </a:solidFill>
                </a:rPr>
                <a:t>+</a:t>
              </a:r>
              <a:endParaRPr lang="en-US" sz="4000" dirty="0">
                <a:solidFill>
                  <a:srgbClr val="90918C"/>
                </a:solidFill>
              </a:endParaRP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5776763" y="4757552"/>
              <a:ext cx="643207" cy="57933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90918C"/>
                  </a:solidFill>
                </a:rPr>
                <a:t>+</a:t>
              </a:r>
              <a:endParaRPr lang="en-US" sz="4000" dirty="0">
                <a:solidFill>
                  <a:srgbClr val="90918C"/>
                </a:solidFill>
              </a:endParaRPr>
            </a:p>
          </p:txBody>
        </p:sp>
        <p:cxnSp>
          <p:nvCxnSpPr>
            <p:cNvPr id="142" name="Elbow Connector 141"/>
            <p:cNvCxnSpPr>
              <a:stCxn id="61" idx="3"/>
              <a:endCxn id="7" idx="0"/>
            </p:cNvCxnSpPr>
            <p:nvPr/>
          </p:nvCxnSpPr>
          <p:spPr>
            <a:xfrm rot="5400000">
              <a:off x="4453831" y="3648764"/>
              <a:ext cx="564864" cy="1786149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ounded Rectangle 147"/>
            <p:cNvSpPr/>
            <p:nvPr/>
          </p:nvSpPr>
          <p:spPr>
            <a:xfrm>
              <a:off x="3521584" y="2147553"/>
              <a:ext cx="643207" cy="57933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90918C"/>
                  </a:solidFill>
                </a:rPr>
                <a:t>+</a:t>
              </a:r>
              <a:endParaRPr lang="en-US" sz="4000" dirty="0">
                <a:solidFill>
                  <a:srgbClr val="90918C"/>
                </a:solidFill>
              </a:endParaRPr>
            </a:p>
          </p:txBody>
        </p:sp>
        <p:sp>
          <p:nvSpPr>
            <p:cNvPr id="149" name="Teardrop 148"/>
            <p:cNvSpPr/>
            <p:nvPr/>
          </p:nvSpPr>
          <p:spPr>
            <a:xfrm>
              <a:off x="4529906" y="2141672"/>
              <a:ext cx="591207" cy="591207"/>
            </a:xfrm>
            <a:prstGeom prst="teardrop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90918C"/>
                  </a:solidFill>
                </a:rPr>
                <a:t>σ</a:t>
              </a:r>
              <a:endParaRPr lang="en-US" sz="4000" dirty="0">
                <a:solidFill>
                  <a:srgbClr val="90918C"/>
                </a:solidFill>
              </a:endParaRPr>
            </a:p>
          </p:txBody>
        </p:sp>
        <p:cxnSp>
          <p:nvCxnSpPr>
            <p:cNvPr id="150" name="Elbow Connector 149"/>
            <p:cNvCxnSpPr>
              <a:stCxn id="148" idx="3"/>
              <a:endCxn id="149" idx="4"/>
            </p:cNvCxnSpPr>
            <p:nvPr/>
          </p:nvCxnSpPr>
          <p:spPr>
            <a:xfrm>
              <a:off x="4164791" y="2437220"/>
              <a:ext cx="365115" cy="56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2" name="Group 151"/>
            <p:cNvGrpSpPr/>
            <p:nvPr/>
          </p:nvGrpSpPr>
          <p:grpSpPr>
            <a:xfrm>
              <a:off x="9779000" y="2720611"/>
              <a:ext cx="646386" cy="1825418"/>
              <a:chOff x="1821566" y="1449681"/>
              <a:chExt cx="646386" cy="1825418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90918C"/>
                    </a:solidFill>
                  </a:rPr>
                  <a:t>0</a:t>
                </a:r>
                <a:endParaRPr lang="en-US" dirty="0">
                  <a:solidFill>
                    <a:srgbClr val="90918C"/>
                  </a:solidFill>
                </a:endParaRPr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90918C"/>
                    </a:solidFill>
                  </a:rPr>
                  <a:t>h</a:t>
                </a:r>
                <a:r>
                  <a:rPr lang="en-US" sz="1100" dirty="0" smtClean="0">
                    <a:solidFill>
                      <a:srgbClr val="90918C"/>
                    </a:solidFill>
                  </a:rPr>
                  <a:t>t-1</a:t>
                </a:r>
                <a:endParaRPr lang="en-US" sz="1600" dirty="0">
                  <a:solidFill>
                    <a:srgbClr val="90918C"/>
                  </a:solidFill>
                </a:endParaRPr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rgbClr val="90918C"/>
                    </a:solidFill>
                  </a:rPr>
                  <a:t>X</a:t>
                </a:r>
                <a:r>
                  <a:rPr lang="en-US" dirty="0" err="1" smtClean="0">
                    <a:solidFill>
                      <a:srgbClr val="90918C"/>
                    </a:solidFill>
                  </a:rPr>
                  <a:t>t</a:t>
                </a:r>
                <a:endParaRPr lang="en-US" dirty="0">
                  <a:solidFill>
                    <a:srgbClr val="90918C"/>
                  </a:solidFill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2294567" y="4052685"/>
              <a:ext cx="646386" cy="1825418"/>
              <a:chOff x="1821566" y="1449681"/>
              <a:chExt cx="646386" cy="1825418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en-US" dirty="0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h</a:t>
                </a:r>
                <a:r>
                  <a:rPr lang="en-US" sz="1100" dirty="0" smtClean="0"/>
                  <a:t>t-1</a:t>
                </a:r>
                <a:endParaRPr lang="en-US" sz="1600" dirty="0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/>
                  <a:t>X</a:t>
                </a:r>
                <a:r>
                  <a:rPr lang="en-US" dirty="0" err="1" smtClean="0"/>
                  <a:t>t</a:t>
                </a:r>
                <a:endParaRPr lang="en-US" dirty="0"/>
              </a:p>
            </p:txBody>
          </p:sp>
        </p:grpSp>
        <p:sp>
          <p:nvSpPr>
            <p:cNvPr id="165" name="Oval 164"/>
            <p:cNvSpPr/>
            <p:nvPr/>
          </p:nvSpPr>
          <p:spPr>
            <a:xfrm>
              <a:off x="7178122" y="3582830"/>
              <a:ext cx="421728" cy="4217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90918C"/>
                  </a:solidFill>
                </a:rPr>
                <a:t>✖</a:t>
              </a:r>
            </a:p>
          </p:txBody>
        </p:sp>
        <p:cxnSp>
          <p:nvCxnSpPr>
            <p:cNvPr id="180" name="Elbow Connector 179"/>
            <p:cNvCxnSpPr>
              <a:stCxn id="61" idx="5"/>
              <a:endCxn id="124" idx="2"/>
            </p:cNvCxnSpPr>
            <p:nvPr/>
          </p:nvCxnSpPr>
          <p:spPr>
            <a:xfrm rot="5400000" flipH="1" flipV="1">
              <a:off x="7697495" y="2932779"/>
              <a:ext cx="189891" cy="2463363"/>
            </a:xfrm>
            <a:prstGeom prst="bentConnector3">
              <a:avLst>
                <a:gd name="adj1" fmla="val -221972"/>
              </a:avLst>
            </a:prstGeom>
            <a:ln w="63500">
              <a:solidFill>
                <a:schemeClr val="bg1">
                  <a:lumMod val="8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Elbow Connector 183"/>
            <p:cNvCxnSpPr>
              <a:stCxn id="165" idx="2"/>
              <a:endCxn id="133" idx="3"/>
            </p:cNvCxnSpPr>
            <p:nvPr/>
          </p:nvCxnSpPr>
          <p:spPr>
            <a:xfrm rot="10800000" flipV="1">
              <a:off x="6419970" y="3793693"/>
              <a:ext cx="758152" cy="1253525"/>
            </a:xfrm>
            <a:prstGeom prst="bentConnector3">
              <a:avLst>
                <a:gd name="adj1" fmla="val 34461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Elbow Connector 186"/>
            <p:cNvCxnSpPr>
              <a:stCxn id="133" idx="0"/>
              <a:endCxn id="61" idx="4"/>
            </p:cNvCxnSpPr>
            <p:nvPr/>
          </p:nvCxnSpPr>
          <p:spPr>
            <a:xfrm rot="16200000" flipV="1">
              <a:off x="5944087" y="4603272"/>
              <a:ext cx="305242" cy="3318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6" idx="1"/>
              <a:endCxn id="20" idx="6"/>
            </p:cNvCxnSpPr>
            <p:nvPr/>
          </p:nvCxnSpPr>
          <p:spPr>
            <a:xfrm flipH="1">
              <a:off x="6305912" y="5764254"/>
              <a:ext cx="1510545" cy="28852"/>
            </a:xfrm>
            <a:prstGeom prst="straightConnector1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20" idx="0"/>
              <a:endCxn id="133" idx="2"/>
            </p:cNvCxnSpPr>
            <p:nvPr/>
          </p:nvCxnSpPr>
          <p:spPr>
            <a:xfrm flipV="1">
              <a:off x="6095048" y="5336886"/>
              <a:ext cx="3319" cy="245356"/>
            </a:xfrm>
            <a:prstGeom prst="straightConnector1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Elbow Connector 229"/>
            <p:cNvCxnSpPr>
              <a:stCxn id="23" idx="2"/>
              <a:endCxn id="20" idx="2"/>
            </p:cNvCxnSpPr>
            <p:nvPr/>
          </p:nvCxnSpPr>
          <p:spPr>
            <a:xfrm rot="16200000" flipH="1">
              <a:off x="5163092" y="5072014"/>
              <a:ext cx="383510" cy="1058674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Elbow Connector 231"/>
            <p:cNvCxnSpPr>
              <a:stCxn id="123" idx="0"/>
              <a:endCxn id="26" idx="3"/>
            </p:cNvCxnSpPr>
            <p:nvPr/>
          </p:nvCxnSpPr>
          <p:spPr>
            <a:xfrm rot="16200000" flipV="1">
              <a:off x="8006250" y="6295282"/>
              <a:ext cx="282566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Elbow Connector 235"/>
            <p:cNvCxnSpPr>
              <a:stCxn id="6" idx="0"/>
              <a:endCxn id="123" idx="1"/>
            </p:cNvCxnSpPr>
            <p:nvPr/>
          </p:nvCxnSpPr>
          <p:spPr>
            <a:xfrm rot="5400000" flipH="1" flipV="1">
              <a:off x="7324525" y="6801887"/>
              <a:ext cx="577057" cy="425751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Elbow Connector 237"/>
            <p:cNvCxnSpPr>
              <a:stCxn id="107" idx="0"/>
              <a:endCxn id="123" idx="2"/>
            </p:cNvCxnSpPr>
            <p:nvPr/>
          </p:nvCxnSpPr>
          <p:spPr>
            <a:xfrm rot="16200000" flipV="1">
              <a:off x="8006939" y="7156494"/>
              <a:ext cx="287390" cy="6201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Elbow Connector 239"/>
            <p:cNvCxnSpPr>
              <a:stCxn id="78" idx="0"/>
              <a:endCxn id="123" idx="3"/>
            </p:cNvCxnSpPr>
            <p:nvPr/>
          </p:nvCxnSpPr>
          <p:spPr>
            <a:xfrm rot="16200000" flipV="1">
              <a:off x="8252821" y="6942548"/>
              <a:ext cx="722888" cy="290258"/>
            </a:xfrm>
            <a:prstGeom prst="bentConnector2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159" idx="6"/>
            </p:cNvCxnSpPr>
            <p:nvPr/>
          </p:nvCxnSpPr>
          <p:spPr>
            <a:xfrm>
              <a:off x="2940953" y="4375878"/>
              <a:ext cx="742520" cy="434099"/>
            </a:xfrm>
            <a:prstGeom prst="bentConnector3">
              <a:avLst>
                <a:gd name="adj1" fmla="val 10061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Elbow Connector 243"/>
            <p:cNvCxnSpPr>
              <a:stCxn id="158" idx="6"/>
              <a:endCxn id="7" idx="1"/>
            </p:cNvCxnSpPr>
            <p:nvPr/>
          </p:nvCxnSpPr>
          <p:spPr>
            <a:xfrm>
              <a:off x="2940953" y="5111225"/>
              <a:ext cx="580631" cy="2712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Elbow Connector 245"/>
            <p:cNvCxnSpPr>
              <a:stCxn id="157" idx="6"/>
              <a:endCxn id="7" idx="2"/>
            </p:cNvCxnSpPr>
            <p:nvPr/>
          </p:nvCxnSpPr>
          <p:spPr>
            <a:xfrm flipV="1">
              <a:off x="2792280" y="5403604"/>
              <a:ext cx="1050908" cy="297137"/>
            </a:xfrm>
            <a:prstGeom prst="bentConnector2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Elbow Connector 249"/>
            <p:cNvCxnSpPr>
              <a:stCxn id="14" idx="6"/>
            </p:cNvCxnSpPr>
            <p:nvPr/>
          </p:nvCxnSpPr>
          <p:spPr>
            <a:xfrm flipV="1">
              <a:off x="2801338" y="2743583"/>
              <a:ext cx="942555" cy="283019"/>
            </a:xfrm>
            <a:prstGeom prst="bentConnector3">
              <a:avLst>
                <a:gd name="adj1" fmla="val 99399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Elbow Connector 251"/>
            <p:cNvCxnSpPr>
              <a:stCxn id="65" idx="6"/>
              <a:endCxn id="148" idx="1"/>
            </p:cNvCxnSpPr>
            <p:nvPr/>
          </p:nvCxnSpPr>
          <p:spPr>
            <a:xfrm>
              <a:off x="2950011" y="2437086"/>
              <a:ext cx="571573" cy="134"/>
            </a:xfrm>
            <a:prstGeom prst="bentConnector3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Elbow Connector 253"/>
            <p:cNvCxnSpPr>
              <a:stCxn id="75" idx="6"/>
              <a:endCxn id="148" idx="0"/>
            </p:cNvCxnSpPr>
            <p:nvPr/>
          </p:nvCxnSpPr>
          <p:spPr>
            <a:xfrm>
              <a:off x="2950011" y="1701739"/>
              <a:ext cx="893177" cy="445814"/>
            </a:xfrm>
            <a:prstGeom prst="bentConnector2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Elbow Connector 255"/>
            <p:cNvCxnSpPr>
              <a:stCxn id="27" idx="0"/>
              <a:endCxn id="22" idx="4"/>
            </p:cNvCxnSpPr>
            <p:nvPr/>
          </p:nvCxnSpPr>
          <p:spPr>
            <a:xfrm rot="16200000" flipV="1">
              <a:off x="5939531" y="2047363"/>
              <a:ext cx="313150" cy="2116"/>
            </a:xfrm>
            <a:prstGeom prst="bentConnector3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Elbow Connector 257"/>
            <p:cNvCxnSpPr>
              <a:stCxn id="22" idx="0"/>
              <a:endCxn id="62" idx="4"/>
            </p:cNvCxnSpPr>
            <p:nvPr/>
          </p:nvCxnSpPr>
          <p:spPr>
            <a:xfrm rot="5400000" flipH="1" flipV="1">
              <a:off x="5916632" y="1290452"/>
              <a:ext cx="358083" cy="1250"/>
            </a:xfrm>
            <a:prstGeom prst="bentConnector3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Elbow Connector 260"/>
            <p:cNvCxnSpPr>
              <a:stCxn id="155" idx="2"/>
              <a:endCxn id="124" idx="0"/>
            </p:cNvCxnSpPr>
            <p:nvPr/>
          </p:nvCxnSpPr>
          <p:spPr>
            <a:xfrm rot="10800000" flipV="1">
              <a:off x="9024124" y="3043803"/>
              <a:ext cx="754877" cy="446377"/>
            </a:xfrm>
            <a:prstGeom prst="bentConnector2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Elbow Connector 262"/>
            <p:cNvCxnSpPr>
              <a:stCxn id="154" idx="2"/>
              <a:endCxn id="124" idx="3"/>
            </p:cNvCxnSpPr>
            <p:nvPr/>
          </p:nvCxnSpPr>
          <p:spPr>
            <a:xfrm rot="10800000" flipV="1">
              <a:off x="9345726" y="3779150"/>
              <a:ext cx="433274" cy="697"/>
            </a:xfrm>
            <a:prstGeom prst="bentConnector3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Elbow Connector 264"/>
            <p:cNvCxnSpPr>
              <a:stCxn id="153" idx="2"/>
            </p:cNvCxnSpPr>
            <p:nvPr/>
          </p:nvCxnSpPr>
          <p:spPr>
            <a:xfrm rot="10800000">
              <a:off x="9164913" y="4081187"/>
              <a:ext cx="757077" cy="287480"/>
            </a:xfrm>
            <a:prstGeom prst="bentConnector3">
              <a:avLst>
                <a:gd name="adj1" fmla="val 97423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Elbow Connector 266"/>
            <p:cNvCxnSpPr>
              <a:stCxn id="124" idx="1"/>
              <a:endCxn id="25" idx="0"/>
            </p:cNvCxnSpPr>
            <p:nvPr/>
          </p:nvCxnSpPr>
          <p:spPr>
            <a:xfrm rot="10800000">
              <a:off x="8447541" y="3777088"/>
              <a:ext cx="254979" cy="2760"/>
            </a:xfrm>
            <a:prstGeom prst="bentConnector3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Elbow Connector 268"/>
            <p:cNvCxnSpPr>
              <a:endCxn id="165" idx="6"/>
            </p:cNvCxnSpPr>
            <p:nvPr/>
          </p:nvCxnSpPr>
          <p:spPr>
            <a:xfrm rot="10800000" flipV="1">
              <a:off x="7599851" y="3793692"/>
              <a:ext cx="247521" cy="1"/>
            </a:xfrm>
            <a:prstGeom prst="bentConnector3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Elbow Connector 270"/>
            <p:cNvCxnSpPr>
              <a:stCxn id="61" idx="7"/>
              <a:endCxn id="165" idx="0"/>
            </p:cNvCxnSpPr>
            <p:nvPr/>
          </p:nvCxnSpPr>
          <p:spPr>
            <a:xfrm rot="16200000" flipH="1">
              <a:off x="6847449" y="3041293"/>
              <a:ext cx="254847" cy="828226"/>
            </a:xfrm>
            <a:prstGeom prst="bentConnector3">
              <a:avLst>
                <a:gd name="adj1" fmla="val -165395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5891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270524" y="1222941"/>
            <a:ext cx="6344702" cy="59015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521584" y="4824270"/>
            <a:ext cx="643207" cy="5793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884184" y="5582242"/>
            <a:ext cx="421728" cy="421728"/>
          </a:xfrm>
          <a:prstGeom prst="ellipse">
            <a:avLst/>
          </a:prstGeom>
          <a:solidFill>
            <a:srgbClr val="97CC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D4543"/>
                </a:solidFill>
              </a:rPr>
              <a:t>✖</a:t>
            </a:r>
          </a:p>
        </p:txBody>
      </p:sp>
      <p:sp>
        <p:nvSpPr>
          <p:cNvPr id="22" name="Oval 21"/>
          <p:cNvSpPr/>
          <p:nvPr/>
        </p:nvSpPr>
        <p:spPr>
          <a:xfrm>
            <a:off x="5884184" y="1470118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3" name="Teardrop 22"/>
          <p:cNvSpPr/>
          <p:nvPr/>
        </p:nvSpPr>
        <p:spPr>
          <a:xfrm>
            <a:off x="4529906" y="4818389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5" name="Teardrop 24"/>
          <p:cNvSpPr/>
          <p:nvPr/>
        </p:nvSpPr>
        <p:spPr>
          <a:xfrm>
            <a:off x="7856333" y="3481484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4D4543"/>
                </a:solidFill>
              </a:rPr>
              <a:t>σ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26" name="Regular Pentagon 25"/>
          <p:cNvSpPr/>
          <p:nvPr/>
        </p:nvSpPr>
        <p:spPr>
          <a:xfrm>
            <a:off x="7816456" y="5523379"/>
            <a:ext cx="662152" cy="630621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rgbClr val="90918C"/>
                </a:solidFill>
              </a:rPr>
              <a:t>tanh</a:t>
            </a:r>
            <a:endParaRPr lang="en-US" sz="900" dirty="0">
              <a:solidFill>
                <a:srgbClr val="90918C"/>
              </a:solidFill>
            </a:endParaRPr>
          </a:p>
        </p:txBody>
      </p:sp>
      <p:sp>
        <p:nvSpPr>
          <p:cNvPr id="27" name="Regular Pentagon 26"/>
          <p:cNvSpPr/>
          <p:nvPr/>
        </p:nvSpPr>
        <p:spPr>
          <a:xfrm>
            <a:off x="5766088" y="2204996"/>
            <a:ext cx="662152" cy="630621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rgbClr val="90918C"/>
                </a:solidFill>
              </a:rPr>
              <a:t>tanh</a:t>
            </a:r>
            <a:endParaRPr lang="en-US" sz="900" dirty="0">
              <a:solidFill>
                <a:srgbClr val="90918C"/>
              </a:solidFill>
            </a:endParaRPr>
          </a:p>
        </p:txBody>
      </p:sp>
      <p:cxnSp>
        <p:nvCxnSpPr>
          <p:cNvPr id="40" name="Elbow Connector 39"/>
          <p:cNvCxnSpPr>
            <a:stCxn id="7" idx="3"/>
            <a:endCxn id="23" idx="4"/>
          </p:cNvCxnSpPr>
          <p:nvPr/>
        </p:nvCxnSpPr>
        <p:spPr>
          <a:xfrm>
            <a:off x="4164791" y="5113937"/>
            <a:ext cx="365115" cy="56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61" idx="0"/>
            <a:endCxn id="27" idx="3"/>
          </p:cNvCxnSpPr>
          <p:nvPr/>
        </p:nvCxnSpPr>
        <p:spPr>
          <a:xfrm rot="5400000" flipH="1" flipV="1">
            <a:off x="5946375" y="2984291"/>
            <a:ext cx="299462" cy="2115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49" idx="6"/>
            <a:endCxn id="22" idx="2"/>
          </p:cNvCxnSpPr>
          <p:nvPr/>
        </p:nvCxnSpPr>
        <p:spPr>
          <a:xfrm rot="5400000" flipH="1" flipV="1">
            <a:off x="5124502" y="1381990"/>
            <a:ext cx="460690" cy="1058674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61" idx="1"/>
            <a:endCxn id="148" idx="2"/>
          </p:cNvCxnSpPr>
          <p:nvPr/>
        </p:nvCxnSpPr>
        <p:spPr>
          <a:xfrm rot="16200000" flipV="1">
            <a:off x="4435715" y="2134360"/>
            <a:ext cx="601096" cy="1786149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5436433" y="3135079"/>
            <a:ext cx="1317231" cy="131723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Cell</a:t>
            </a:r>
            <a:endParaRPr lang="en-US" sz="2800" dirty="0"/>
          </a:p>
        </p:txBody>
      </p:sp>
      <p:sp>
        <p:nvSpPr>
          <p:cNvPr id="62" name="Oval 61"/>
          <p:cNvSpPr/>
          <p:nvPr/>
        </p:nvSpPr>
        <p:spPr>
          <a:xfrm>
            <a:off x="5773105" y="465649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90918C"/>
                </a:solidFill>
              </a:rPr>
              <a:t>h</a:t>
            </a:r>
            <a:r>
              <a:rPr lang="en-US" dirty="0" err="1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446614" y="2849240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3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2303625" y="2113893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0918C"/>
                </a:solidFill>
              </a:rPr>
              <a:t>h</a:t>
            </a:r>
            <a:r>
              <a:rPr lang="en-US" sz="1100" dirty="0" smtClean="0">
                <a:solidFill>
                  <a:srgbClr val="90918C"/>
                </a:solidFill>
              </a:rPr>
              <a:t>t-1</a:t>
            </a:r>
            <a:endParaRPr lang="en-US" sz="1600" dirty="0">
              <a:solidFill>
                <a:srgbClr val="90918C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2303625" y="1378546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90918C"/>
                </a:solidFill>
              </a:rPr>
              <a:t>X</a:t>
            </a:r>
            <a:r>
              <a:rPr lang="en-US" dirty="0" err="1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076985" y="7303290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90918C"/>
                </a:solidFill>
              </a:rPr>
              <a:t>X</a:t>
            </a:r>
            <a:r>
              <a:rPr lang="en-US" dirty="0" err="1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8582032" y="7449121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2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7830541" y="7303290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0918C"/>
                </a:solidFill>
              </a:rPr>
              <a:t>h</a:t>
            </a:r>
            <a:r>
              <a:rPr lang="en-US" sz="1100" dirty="0" smtClean="0">
                <a:solidFill>
                  <a:srgbClr val="90918C"/>
                </a:solidFill>
              </a:rPr>
              <a:t>t-1</a:t>
            </a:r>
            <a:endParaRPr lang="en-US" sz="1600" dirty="0">
              <a:solidFill>
                <a:srgbClr val="90918C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7825929" y="6436566"/>
            <a:ext cx="643207" cy="5793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8702519" y="3490181"/>
            <a:ext cx="643207" cy="5793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D4543"/>
                </a:solidFill>
              </a:rPr>
              <a:t>+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5776763" y="4757552"/>
            <a:ext cx="643207" cy="579334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D4543"/>
                </a:solidFill>
              </a:rPr>
              <a:t>+</a:t>
            </a:r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142" name="Elbow Connector 141"/>
          <p:cNvCxnSpPr>
            <a:stCxn id="61" idx="3"/>
            <a:endCxn id="7" idx="0"/>
          </p:cNvCxnSpPr>
          <p:nvPr/>
        </p:nvCxnSpPr>
        <p:spPr>
          <a:xfrm rot="5400000">
            <a:off x="4453831" y="3648764"/>
            <a:ext cx="564864" cy="1786149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/>
          <p:cNvSpPr/>
          <p:nvPr/>
        </p:nvSpPr>
        <p:spPr>
          <a:xfrm>
            <a:off x="3521584" y="2147553"/>
            <a:ext cx="643207" cy="5793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149" name="Teardrop 148"/>
          <p:cNvSpPr/>
          <p:nvPr/>
        </p:nvSpPr>
        <p:spPr>
          <a:xfrm>
            <a:off x="4529906" y="2141672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cxnSp>
        <p:nvCxnSpPr>
          <p:cNvPr id="150" name="Elbow Connector 149"/>
          <p:cNvCxnSpPr>
            <a:stCxn id="148" idx="3"/>
            <a:endCxn id="149" idx="4"/>
          </p:cNvCxnSpPr>
          <p:nvPr/>
        </p:nvCxnSpPr>
        <p:spPr>
          <a:xfrm>
            <a:off x="4164791" y="2437220"/>
            <a:ext cx="365115" cy="56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9921989" y="4191305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0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9779000" y="3455958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0918C"/>
                </a:solidFill>
              </a:rPr>
              <a:t>h</a:t>
            </a:r>
            <a:r>
              <a:rPr lang="en-US" sz="1100" dirty="0" smtClean="0">
                <a:solidFill>
                  <a:srgbClr val="90918C"/>
                </a:solidFill>
              </a:rPr>
              <a:t>t-1</a:t>
            </a:r>
            <a:endParaRPr lang="en-US" sz="1600" dirty="0">
              <a:solidFill>
                <a:srgbClr val="90918C"/>
              </a:solidFill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9779000" y="2720611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90918C"/>
                </a:solidFill>
              </a:rPr>
              <a:t>X</a:t>
            </a:r>
            <a:r>
              <a:rPr lang="en-US" dirty="0" err="1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2437556" y="5523379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1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2294567" y="4788032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0918C"/>
                </a:solidFill>
              </a:rPr>
              <a:t>h</a:t>
            </a:r>
            <a:r>
              <a:rPr lang="en-US" sz="1100" dirty="0" smtClean="0">
                <a:solidFill>
                  <a:srgbClr val="90918C"/>
                </a:solidFill>
              </a:rPr>
              <a:t>t-1</a:t>
            </a:r>
            <a:endParaRPr lang="en-US" sz="1600" dirty="0">
              <a:solidFill>
                <a:srgbClr val="90918C"/>
              </a:solidFill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2294567" y="4052685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90918C"/>
                </a:solidFill>
              </a:rPr>
              <a:t>X</a:t>
            </a:r>
            <a:r>
              <a:rPr lang="en-US" dirty="0" err="1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7178122" y="3582830"/>
            <a:ext cx="421728" cy="421728"/>
          </a:xfrm>
          <a:prstGeom prst="ellipse">
            <a:avLst/>
          </a:prstGeom>
          <a:solidFill>
            <a:srgbClr val="97CC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D4543"/>
                </a:solidFill>
              </a:rPr>
              <a:t>✖</a:t>
            </a:r>
          </a:p>
        </p:txBody>
      </p:sp>
      <p:cxnSp>
        <p:nvCxnSpPr>
          <p:cNvPr id="180" name="Elbow Connector 179"/>
          <p:cNvCxnSpPr>
            <a:stCxn id="61" idx="5"/>
            <a:endCxn id="124" idx="2"/>
          </p:cNvCxnSpPr>
          <p:nvPr/>
        </p:nvCxnSpPr>
        <p:spPr>
          <a:xfrm rot="5400000" flipH="1" flipV="1">
            <a:off x="7697495" y="2932779"/>
            <a:ext cx="189891" cy="2463363"/>
          </a:xfrm>
          <a:prstGeom prst="bentConnector3">
            <a:avLst>
              <a:gd name="adj1" fmla="val -221972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165" idx="2"/>
            <a:endCxn id="133" idx="3"/>
          </p:cNvCxnSpPr>
          <p:nvPr/>
        </p:nvCxnSpPr>
        <p:spPr>
          <a:xfrm rot="10800000" flipV="1">
            <a:off x="6419970" y="3793693"/>
            <a:ext cx="758152" cy="1253525"/>
          </a:xfrm>
          <a:prstGeom prst="bentConnector3">
            <a:avLst>
              <a:gd name="adj1" fmla="val 34461"/>
            </a:avLst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133" idx="0"/>
            <a:endCxn id="61" idx="4"/>
          </p:cNvCxnSpPr>
          <p:nvPr/>
        </p:nvCxnSpPr>
        <p:spPr>
          <a:xfrm rot="16200000" flipV="1">
            <a:off x="5944087" y="4603272"/>
            <a:ext cx="305242" cy="3318"/>
          </a:xfrm>
          <a:prstGeom prst="bentConnector3">
            <a:avLst>
              <a:gd name="adj1" fmla="val 50000"/>
            </a:avLst>
          </a:prstGeom>
          <a:ln w="63500">
            <a:solidFill>
              <a:srgbClr val="9BA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26" idx="1"/>
            <a:endCxn id="20" idx="6"/>
          </p:cNvCxnSpPr>
          <p:nvPr/>
        </p:nvCxnSpPr>
        <p:spPr>
          <a:xfrm flipH="1">
            <a:off x="6305912" y="5764254"/>
            <a:ext cx="1510545" cy="28852"/>
          </a:xfrm>
          <a:prstGeom prst="straightConnector1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20" idx="0"/>
            <a:endCxn id="133" idx="2"/>
          </p:cNvCxnSpPr>
          <p:nvPr/>
        </p:nvCxnSpPr>
        <p:spPr>
          <a:xfrm flipV="1">
            <a:off x="6095048" y="5336886"/>
            <a:ext cx="3319" cy="245356"/>
          </a:xfrm>
          <a:prstGeom prst="straightConnector1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3" idx="2"/>
            <a:endCxn id="20" idx="2"/>
          </p:cNvCxnSpPr>
          <p:nvPr/>
        </p:nvCxnSpPr>
        <p:spPr>
          <a:xfrm rot="16200000" flipH="1">
            <a:off x="5163092" y="5072014"/>
            <a:ext cx="383510" cy="1058674"/>
          </a:xfrm>
          <a:prstGeom prst="bentConnector2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123" idx="0"/>
            <a:endCxn id="26" idx="3"/>
          </p:cNvCxnSpPr>
          <p:nvPr/>
        </p:nvCxnSpPr>
        <p:spPr>
          <a:xfrm rot="16200000" flipV="1">
            <a:off x="8006250" y="6295282"/>
            <a:ext cx="282566" cy="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/>
          <p:cNvCxnSpPr>
            <a:stCxn id="6" idx="0"/>
            <a:endCxn id="123" idx="1"/>
          </p:cNvCxnSpPr>
          <p:nvPr/>
        </p:nvCxnSpPr>
        <p:spPr>
          <a:xfrm rot="5400000" flipH="1" flipV="1">
            <a:off x="7324525" y="6801887"/>
            <a:ext cx="577057" cy="425751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237"/>
          <p:cNvCxnSpPr>
            <a:stCxn id="107" idx="0"/>
            <a:endCxn id="123" idx="2"/>
          </p:cNvCxnSpPr>
          <p:nvPr/>
        </p:nvCxnSpPr>
        <p:spPr>
          <a:xfrm rot="16200000" flipV="1">
            <a:off x="8006939" y="7156494"/>
            <a:ext cx="287390" cy="620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/>
          <p:cNvCxnSpPr>
            <a:stCxn id="78" idx="0"/>
            <a:endCxn id="123" idx="3"/>
          </p:cNvCxnSpPr>
          <p:nvPr/>
        </p:nvCxnSpPr>
        <p:spPr>
          <a:xfrm rot="16200000" flipV="1">
            <a:off x="8252821" y="6942548"/>
            <a:ext cx="722888" cy="290258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/>
          <p:cNvCxnSpPr>
            <a:stCxn id="159" idx="6"/>
          </p:cNvCxnSpPr>
          <p:nvPr/>
        </p:nvCxnSpPr>
        <p:spPr>
          <a:xfrm>
            <a:off x="2940953" y="4375878"/>
            <a:ext cx="742520" cy="434099"/>
          </a:xfrm>
          <a:prstGeom prst="bentConnector3">
            <a:avLst>
              <a:gd name="adj1" fmla="val 100619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Elbow Connector 243"/>
          <p:cNvCxnSpPr>
            <a:stCxn id="158" idx="6"/>
            <a:endCxn id="7" idx="1"/>
          </p:cNvCxnSpPr>
          <p:nvPr/>
        </p:nvCxnSpPr>
        <p:spPr>
          <a:xfrm>
            <a:off x="2940953" y="5111225"/>
            <a:ext cx="580631" cy="2712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157" idx="6"/>
            <a:endCxn id="7" idx="2"/>
          </p:cNvCxnSpPr>
          <p:nvPr/>
        </p:nvCxnSpPr>
        <p:spPr>
          <a:xfrm flipV="1">
            <a:off x="2792280" y="5403604"/>
            <a:ext cx="1050908" cy="297137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Elbow Connector 249"/>
          <p:cNvCxnSpPr>
            <a:stCxn id="14" idx="6"/>
          </p:cNvCxnSpPr>
          <p:nvPr/>
        </p:nvCxnSpPr>
        <p:spPr>
          <a:xfrm flipV="1">
            <a:off x="2801338" y="2743583"/>
            <a:ext cx="942555" cy="283019"/>
          </a:xfrm>
          <a:prstGeom prst="bentConnector3">
            <a:avLst>
              <a:gd name="adj1" fmla="val 99399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251"/>
          <p:cNvCxnSpPr>
            <a:stCxn id="65" idx="6"/>
            <a:endCxn id="148" idx="1"/>
          </p:cNvCxnSpPr>
          <p:nvPr/>
        </p:nvCxnSpPr>
        <p:spPr>
          <a:xfrm>
            <a:off x="2950011" y="2437086"/>
            <a:ext cx="571573" cy="134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stCxn id="75" idx="6"/>
            <a:endCxn id="148" idx="0"/>
          </p:cNvCxnSpPr>
          <p:nvPr/>
        </p:nvCxnSpPr>
        <p:spPr>
          <a:xfrm>
            <a:off x="2950011" y="1701739"/>
            <a:ext cx="893177" cy="445814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255"/>
          <p:cNvCxnSpPr>
            <a:stCxn id="27" idx="0"/>
            <a:endCxn id="22" idx="4"/>
          </p:cNvCxnSpPr>
          <p:nvPr/>
        </p:nvCxnSpPr>
        <p:spPr>
          <a:xfrm rot="16200000" flipV="1">
            <a:off x="5939531" y="2047363"/>
            <a:ext cx="313150" cy="2116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257"/>
          <p:cNvCxnSpPr>
            <a:stCxn id="22" idx="0"/>
            <a:endCxn id="62" idx="4"/>
          </p:cNvCxnSpPr>
          <p:nvPr/>
        </p:nvCxnSpPr>
        <p:spPr>
          <a:xfrm rot="5400000" flipH="1" flipV="1">
            <a:off x="5916632" y="1290452"/>
            <a:ext cx="358083" cy="1250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/>
          <p:cNvCxnSpPr>
            <a:stCxn id="155" idx="2"/>
            <a:endCxn id="124" idx="0"/>
          </p:cNvCxnSpPr>
          <p:nvPr/>
        </p:nvCxnSpPr>
        <p:spPr>
          <a:xfrm rot="10800000" flipV="1">
            <a:off x="9024124" y="3043803"/>
            <a:ext cx="754877" cy="446377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/>
          <p:cNvCxnSpPr>
            <a:stCxn id="154" idx="2"/>
            <a:endCxn id="124" idx="3"/>
          </p:cNvCxnSpPr>
          <p:nvPr/>
        </p:nvCxnSpPr>
        <p:spPr>
          <a:xfrm rot="10800000" flipV="1">
            <a:off x="9345726" y="3779150"/>
            <a:ext cx="433274" cy="697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/>
          <p:cNvCxnSpPr>
            <a:stCxn id="153" idx="2"/>
          </p:cNvCxnSpPr>
          <p:nvPr/>
        </p:nvCxnSpPr>
        <p:spPr>
          <a:xfrm rot="10800000">
            <a:off x="9164913" y="4081187"/>
            <a:ext cx="757077" cy="287480"/>
          </a:xfrm>
          <a:prstGeom prst="bentConnector3">
            <a:avLst>
              <a:gd name="adj1" fmla="val 97423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266"/>
          <p:cNvCxnSpPr>
            <a:stCxn id="124" idx="1"/>
            <a:endCxn id="25" idx="0"/>
          </p:cNvCxnSpPr>
          <p:nvPr/>
        </p:nvCxnSpPr>
        <p:spPr>
          <a:xfrm rot="10800000">
            <a:off x="8447541" y="3777088"/>
            <a:ext cx="254979" cy="2760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Elbow Connector 268"/>
          <p:cNvCxnSpPr>
            <a:endCxn id="165" idx="6"/>
          </p:cNvCxnSpPr>
          <p:nvPr/>
        </p:nvCxnSpPr>
        <p:spPr>
          <a:xfrm rot="10800000" flipV="1">
            <a:off x="7599851" y="3793692"/>
            <a:ext cx="247521" cy="1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/>
          <p:cNvCxnSpPr>
            <a:stCxn id="61" idx="7"/>
            <a:endCxn id="165" idx="0"/>
          </p:cNvCxnSpPr>
          <p:nvPr/>
        </p:nvCxnSpPr>
        <p:spPr>
          <a:xfrm rot="16200000" flipH="1">
            <a:off x="6847449" y="3041293"/>
            <a:ext cx="254847" cy="828226"/>
          </a:xfrm>
          <a:prstGeom prst="bentConnector3">
            <a:avLst>
              <a:gd name="adj1" fmla="val -165395"/>
            </a:avLst>
          </a:prstGeom>
          <a:ln w="63500">
            <a:solidFill>
              <a:srgbClr val="9BD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103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270524" y="1222941"/>
            <a:ext cx="6344702" cy="5901526"/>
          </a:xfrm>
          <a:prstGeom prst="roundRect">
            <a:avLst/>
          </a:prstGeom>
          <a:solidFill>
            <a:srgbClr val="F4F4F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521584" y="4824270"/>
            <a:ext cx="643207" cy="5793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884184" y="5582242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2" name="Oval 21"/>
          <p:cNvSpPr/>
          <p:nvPr/>
        </p:nvSpPr>
        <p:spPr>
          <a:xfrm>
            <a:off x="5884184" y="1470118"/>
            <a:ext cx="421728" cy="421728"/>
          </a:xfrm>
          <a:prstGeom prst="ellipse">
            <a:avLst/>
          </a:prstGeom>
          <a:solidFill>
            <a:srgbClr val="97CC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D4543"/>
                </a:solidFill>
              </a:rPr>
              <a:t>✖</a:t>
            </a:r>
          </a:p>
        </p:txBody>
      </p:sp>
      <p:sp>
        <p:nvSpPr>
          <p:cNvPr id="23" name="Teardrop 22"/>
          <p:cNvSpPr/>
          <p:nvPr/>
        </p:nvSpPr>
        <p:spPr>
          <a:xfrm>
            <a:off x="4529906" y="4818389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5" name="Teardrop 24"/>
          <p:cNvSpPr/>
          <p:nvPr/>
        </p:nvSpPr>
        <p:spPr>
          <a:xfrm>
            <a:off x="7856333" y="3481484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6" name="Regular Pentagon 25"/>
          <p:cNvSpPr/>
          <p:nvPr/>
        </p:nvSpPr>
        <p:spPr>
          <a:xfrm>
            <a:off x="7816456" y="5523379"/>
            <a:ext cx="662152" cy="630621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rgbClr val="90918C"/>
                </a:solidFill>
              </a:rPr>
              <a:t>tanh</a:t>
            </a:r>
            <a:endParaRPr lang="en-US" sz="900" dirty="0">
              <a:solidFill>
                <a:srgbClr val="90918C"/>
              </a:solidFill>
            </a:endParaRPr>
          </a:p>
        </p:txBody>
      </p:sp>
      <p:sp>
        <p:nvSpPr>
          <p:cNvPr id="27" name="Regular Pentagon 26"/>
          <p:cNvSpPr/>
          <p:nvPr/>
        </p:nvSpPr>
        <p:spPr>
          <a:xfrm>
            <a:off x="5766088" y="2204996"/>
            <a:ext cx="662152" cy="630621"/>
          </a:xfrm>
          <a:prstGeom prst="pentagon">
            <a:avLst/>
          </a:prstGeom>
          <a:solidFill>
            <a:srgbClr val="909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tanh</a:t>
            </a:r>
            <a:endParaRPr lang="en-US" sz="900" dirty="0"/>
          </a:p>
        </p:txBody>
      </p:sp>
      <p:cxnSp>
        <p:nvCxnSpPr>
          <p:cNvPr id="40" name="Elbow Connector 39"/>
          <p:cNvCxnSpPr>
            <a:stCxn id="7" idx="3"/>
            <a:endCxn id="23" idx="4"/>
          </p:cNvCxnSpPr>
          <p:nvPr/>
        </p:nvCxnSpPr>
        <p:spPr>
          <a:xfrm>
            <a:off x="4164791" y="5113937"/>
            <a:ext cx="365115" cy="56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61" idx="0"/>
            <a:endCxn id="27" idx="3"/>
          </p:cNvCxnSpPr>
          <p:nvPr/>
        </p:nvCxnSpPr>
        <p:spPr>
          <a:xfrm rot="5400000" flipH="1" flipV="1">
            <a:off x="5946375" y="2984291"/>
            <a:ext cx="299462" cy="2115"/>
          </a:xfrm>
          <a:prstGeom prst="bentConnector3">
            <a:avLst>
              <a:gd name="adj1" fmla="val 50000"/>
            </a:avLst>
          </a:prstGeom>
          <a:ln w="63500">
            <a:solidFill>
              <a:srgbClr val="9BA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49" idx="6"/>
            <a:endCxn id="22" idx="2"/>
          </p:cNvCxnSpPr>
          <p:nvPr/>
        </p:nvCxnSpPr>
        <p:spPr>
          <a:xfrm rot="5400000" flipH="1" flipV="1">
            <a:off x="5124502" y="1381990"/>
            <a:ext cx="460690" cy="1058674"/>
          </a:xfrm>
          <a:prstGeom prst="bentConnector2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61" idx="1"/>
            <a:endCxn id="148" idx="2"/>
          </p:cNvCxnSpPr>
          <p:nvPr/>
        </p:nvCxnSpPr>
        <p:spPr>
          <a:xfrm rot="16200000" flipV="1">
            <a:off x="4435715" y="2134360"/>
            <a:ext cx="601096" cy="1786149"/>
          </a:xfrm>
          <a:prstGeom prst="bentConnector3">
            <a:avLst>
              <a:gd name="adj1" fmla="val 50000"/>
            </a:avLst>
          </a:prstGeom>
          <a:ln w="63500">
            <a:solidFill>
              <a:srgbClr val="9BA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5436433" y="3135079"/>
            <a:ext cx="1317231" cy="131723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90918C"/>
                </a:solidFill>
              </a:rPr>
              <a:t>Cell</a:t>
            </a:r>
            <a:endParaRPr lang="en-US" sz="2800" dirty="0">
              <a:solidFill>
                <a:srgbClr val="90918C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5773105" y="465649"/>
            <a:ext cx="646386" cy="646386"/>
          </a:xfrm>
          <a:prstGeom prst="ellipse">
            <a:avLst/>
          </a:prstGeom>
          <a:solidFill>
            <a:srgbClr val="F076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h</a:t>
            </a:r>
            <a:r>
              <a:rPr lang="en-US" dirty="0" err="1" smtClean="0"/>
              <a:t>t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446614" y="2849240"/>
            <a:ext cx="354724" cy="354724"/>
          </a:xfrm>
          <a:prstGeom prst="ellipse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2303625" y="2113893"/>
            <a:ext cx="646386" cy="646386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r>
              <a:rPr lang="en-US" sz="1100" dirty="0" smtClean="0"/>
              <a:t>t-1</a:t>
            </a:r>
            <a:endParaRPr lang="en-US" sz="1600" dirty="0"/>
          </a:p>
        </p:txBody>
      </p:sp>
      <p:sp>
        <p:nvSpPr>
          <p:cNvPr id="75" name="Oval 74"/>
          <p:cNvSpPr/>
          <p:nvPr/>
        </p:nvSpPr>
        <p:spPr>
          <a:xfrm>
            <a:off x="2303625" y="1378546"/>
            <a:ext cx="646386" cy="646386"/>
          </a:xfrm>
          <a:prstGeom prst="ellipse">
            <a:avLst/>
          </a:prstGeom>
          <a:solidFill>
            <a:srgbClr val="4D45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X</a:t>
            </a:r>
            <a:r>
              <a:rPr lang="en-US" dirty="0" err="1" smtClean="0"/>
              <a:t>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076985" y="7303290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90918C"/>
                </a:solidFill>
              </a:rPr>
              <a:t>X</a:t>
            </a:r>
            <a:r>
              <a:rPr lang="en-US" dirty="0" err="1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8582032" y="7449121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2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7830541" y="7303290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0918C"/>
                </a:solidFill>
              </a:rPr>
              <a:t>h</a:t>
            </a:r>
            <a:r>
              <a:rPr lang="en-US" sz="1100" dirty="0" smtClean="0">
                <a:solidFill>
                  <a:srgbClr val="90918C"/>
                </a:solidFill>
              </a:rPr>
              <a:t>t-1</a:t>
            </a:r>
            <a:endParaRPr lang="en-US" sz="1600" dirty="0">
              <a:solidFill>
                <a:srgbClr val="90918C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7825929" y="6436566"/>
            <a:ext cx="643207" cy="5793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8702519" y="3490181"/>
            <a:ext cx="643207" cy="5793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5776763" y="4757552"/>
            <a:ext cx="643207" cy="5793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cxnSp>
        <p:nvCxnSpPr>
          <p:cNvPr id="142" name="Elbow Connector 141"/>
          <p:cNvCxnSpPr>
            <a:stCxn id="61" idx="3"/>
            <a:endCxn id="7" idx="0"/>
          </p:cNvCxnSpPr>
          <p:nvPr/>
        </p:nvCxnSpPr>
        <p:spPr>
          <a:xfrm rot="5400000">
            <a:off x="4453831" y="3648764"/>
            <a:ext cx="564864" cy="1786149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/>
          <p:cNvSpPr/>
          <p:nvPr/>
        </p:nvSpPr>
        <p:spPr>
          <a:xfrm>
            <a:off x="3521584" y="2147553"/>
            <a:ext cx="643207" cy="579334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D4543"/>
                </a:solidFill>
              </a:rPr>
              <a:t>+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149" name="Teardrop 148"/>
          <p:cNvSpPr/>
          <p:nvPr/>
        </p:nvSpPr>
        <p:spPr>
          <a:xfrm>
            <a:off x="4529906" y="2141672"/>
            <a:ext cx="591207" cy="591207"/>
          </a:xfrm>
          <a:prstGeom prst="teardrop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4D4543"/>
                </a:solidFill>
              </a:rPr>
              <a:t>σ</a:t>
            </a:r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150" name="Elbow Connector 149"/>
          <p:cNvCxnSpPr>
            <a:stCxn id="148" idx="3"/>
            <a:endCxn id="149" idx="4"/>
          </p:cNvCxnSpPr>
          <p:nvPr/>
        </p:nvCxnSpPr>
        <p:spPr>
          <a:xfrm>
            <a:off x="4164791" y="2437220"/>
            <a:ext cx="365115" cy="56"/>
          </a:xfrm>
          <a:prstGeom prst="bentConnector3">
            <a:avLst>
              <a:gd name="adj1" fmla="val 50000"/>
            </a:avLst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9921989" y="4191305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0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9779000" y="3455958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0918C"/>
                </a:solidFill>
              </a:rPr>
              <a:t>h</a:t>
            </a:r>
            <a:r>
              <a:rPr lang="en-US" sz="1100" dirty="0" smtClean="0">
                <a:solidFill>
                  <a:srgbClr val="90918C"/>
                </a:solidFill>
              </a:rPr>
              <a:t>t-1</a:t>
            </a:r>
            <a:endParaRPr lang="en-US" sz="1600" dirty="0">
              <a:solidFill>
                <a:srgbClr val="90918C"/>
              </a:solidFill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9779000" y="2720611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90918C"/>
                </a:solidFill>
              </a:rPr>
              <a:t>X</a:t>
            </a:r>
            <a:r>
              <a:rPr lang="en-US" dirty="0" err="1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2437556" y="5523379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1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2294567" y="4788032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0918C"/>
                </a:solidFill>
              </a:rPr>
              <a:t>h</a:t>
            </a:r>
            <a:r>
              <a:rPr lang="en-US" sz="1100" dirty="0" smtClean="0">
                <a:solidFill>
                  <a:srgbClr val="90918C"/>
                </a:solidFill>
              </a:rPr>
              <a:t>t-1</a:t>
            </a:r>
            <a:endParaRPr lang="en-US" sz="1600" dirty="0">
              <a:solidFill>
                <a:srgbClr val="90918C"/>
              </a:solidFill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2294567" y="4052685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90918C"/>
                </a:solidFill>
              </a:rPr>
              <a:t>X</a:t>
            </a:r>
            <a:r>
              <a:rPr lang="en-US" dirty="0" err="1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7178122" y="3582830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cxnSp>
        <p:nvCxnSpPr>
          <p:cNvPr id="180" name="Elbow Connector 179"/>
          <p:cNvCxnSpPr>
            <a:stCxn id="61" idx="5"/>
            <a:endCxn id="124" idx="2"/>
          </p:cNvCxnSpPr>
          <p:nvPr/>
        </p:nvCxnSpPr>
        <p:spPr>
          <a:xfrm rot="5400000" flipH="1" flipV="1">
            <a:off x="7697495" y="2932779"/>
            <a:ext cx="189891" cy="2463363"/>
          </a:xfrm>
          <a:prstGeom prst="bentConnector3">
            <a:avLst>
              <a:gd name="adj1" fmla="val -221972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165" idx="2"/>
            <a:endCxn id="133" idx="3"/>
          </p:cNvCxnSpPr>
          <p:nvPr/>
        </p:nvCxnSpPr>
        <p:spPr>
          <a:xfrm rot="10800000" flipV="1">
            <a:off x="6419970" y="3793693"/>
            <a:ext cx="758152" cy="1253525"/>
          </a:xfrm>
          <a:prstGeom prst="bentConnector3">
            <a:avLst>
              <a:gd name="adj1" fmla="val 34461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133" idx="0"/>
            <a:endCxn id="61" idx="4"/>
          </p:cNvCxnSpPr>
          <p:nvPr/>
        </p:nvCxnSpPr>
        <p:spPr>
          <a:xfrm rot="16200000" flipV="1">
            <a:off x="5944087" y="4603272"/>
            <a:ext cx="305242" cy="3318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26" idx="1"/>
            <a:endCxn id="20" idx="6"/>
          </p:cNvCxnSpPr>
          <p:nvPr/>
        </p:nvCxnSpPr>
        <p:spPr>
          <a:xfrm flipH="1">
            <a:off x="6305912" y="5764254"/>
            <a:ext cx="1510545" cy="28852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20" idx="0"/>
            <a:endCxn id="133" idx="2"/>
          </p:cNvCxnSpPr>
          <p:nvPr/>
        </p:nvCxnSpPr>
        <p:spPr>
          <a:xfrm flipV="1">
            <a:off x="6095048" y="5336886"/>
            <a:ext cx="3319" cy="245356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3" idx="2"/>
            <a:endCxn id="20" idx="2"/>
          </p:cNvCxnSpPr>
          <p:nvPr/>
        </p:nvCxnSpPr>
        <p:spPr>
          <a:xfrm rot="16200000" flipH="1">
            <a:off x="5163092" y="5072014"/>
            <a:ext cx="383510" cy="1058674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123" idx="0"/>
            <a:endCxn id="26" idx="3"/>
          </p:cNvCxnSpPr>
          <p:nvPr/>
        </p:nvCxnSpPr>
        <p:spPr>
          <a:xfrm rot="16200000" flipV="1">
            <a:off x="8006250" y="6295282"/>
            <a:ext cx="282566" cy="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/>
          <p:cNvCxnSpPr>
            <a:stCxn id="6" idx="0"/>
            <a:endCxn id="123" idx="1"/>
          </p:cNvCxnSpPr>
          <p:nvPr/>
        </p:nvCxnSpPr>
        <p:spPr>
          <a:xfrm rot="5400000" flipH="1" flipV="1">
            <a:off x="7324525" y="6801887"/>
            <a:ext cx="577057" cy="425751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237"/>
          <p:cNvCxnSpPr>
            <a:stCxn id="107" idx="0"/>
            <a:endCxn id="123" idx="2"/>
          </p:cNvCxnSpPr>
          <p:nvPr/>
        </p:nvCxnSpPr>
        <p:spPr>
          <a:xfrm rot="16200000" flipV="1">
            <a:off x="8006939" y="7156494"/>
            <a:ext cx="287390" cy="620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/>
          <p:cNvCxnSpPr>
            <a:stCxn id="78" idx="0"/>
            <a:endCxn id="123" idx="3"/>
          </p:cNvCxnSpPr>
          <p:nvPr/>
        </p:nvCxnSpPr>
        <p:spPr>
          <a:xfrm rot="16200000" flipV="1">
            <a:off x="8252821" y="6942548"/>
            <a:ext cx="722888" cy="290258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/>
          <p:cNvCxnSpPr>
            <a:stCxn id="159" idx="6"/>
          </p:cNvCxnSpPr>
          <p:nvPr/>
        </p:nvCxnSpPr>
        <p:spPr>
          <a:xfrm>
            <a:off x="2940953" y="4375878"/>
            <a:ext cx="742520" cy="434099"/>
          </a:xfrm>
          <a:prstGeom prst="bentConnector3">
            <a:avLst>
              <a:gd name="adj1" fmla="val 100619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Elbow Connector 243"/>
          <p:cNvCxnSpPr>
            <a:stCxn id="158" idx="6"/>
            <a:endCxn id="7" idx="1"/>
          </p:cNvCxnSpPr>
          <p:nvPr/>
        </p:nvCxnSpPr>
        <p:spPr>
          <a:xfrm>
            <a:off x="2940953" y="5111225"/>
            <a:ext cx="580631" cy="2712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157" idx="6"/>
            <a:endCxn id="7" idx="2"/>
          </p:cNvCxnSpPr>
          <p:nvPr/>
        </p:nvCxnSpPr>
        <p:spPr>
          <a:xfrm flipV="1">
            <a:off x="2792280" y="5403604"/>
            <a:ext cx="1050908" cy="297137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Elbow Connector 249"/>
          <p:cNvCxnSpPr>
            <a:stCxn id="14" idx="6"/>
          </p:cNvCxnSpPr>
          <p:nvPr/>
        </p:nvCxnSpPr>
        <p:spPr>
          <a:xfrm flipV="1">
            <a:off x="2801338" y="2743583"/>
            <a:ext cx="942555" cy="283019"/>
          </a:xfrm>
          <a:prstGeom prst="bentConnector3">
            <a:avLst>
              <a:gd name="adj1" fmla="val 99399"/>
            </a:avLst>
          </a:prstGeom>
          <a:ln w="635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251"/>
          <p:cNvCxnSpPr>
            <a:stCxn id="65" idx="6"/>
            <a:endCxn id="148" idx="1"/>
          </p:cNvCxnSpPr>
          <p:nvPr/>
        </p:nvCxnSpPr>
        <p:spPr>
          <a:xfrm>
            <a:off x="2950011" y="2437086"/>
            <a:ext cx="571573" cy="134"/>
          </a:xfrm>
          <a:prstGeom prst="bentConnector3">
            <a:avLst/>
          </a:prstGeom>
          <a:ln w="63500">
            <a:solidFill>
              <a:srgbClr val="F9AE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stCxn id="75" idx="6"/>
            <a:endCxn id="148" idx="0"/>
          </p:cNvCxnSpPr>
          <p:nvPr/>
        </p:nvCxnSpPr>
        <p:spPr>
          <a:xfrm>
            <a:off x="2950011" y="1701739"/>
            <a:ext cx="893177" cy="445814"/>
          </a:xfrm>
          <a:prstGeom prst="bentConnector2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255"/>
          <p:cNvCxnSpPr>
            <a:stCxn id="27" idx="0"/>
            <a:endCxn id="22" idx="4"/>
          </p:cNvCxnSpPr>
          <p:nvPr/>
        </p:nvCxnSpPr>
        <p:spPr>
          <a:xfrm rot="16200000" flipV="1">
            <a:off x="5939531" y="2047363"/>
            <a:ext cx="313150" cy="2116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257"/>
          <p:cNvCxnSpPr>
            <a:stCxn id="22" idx="0"/>
            <a:endCxn id="62" idx="4"/>
          </p:cNvCxnSpPr>
          <p:nvPr/>
        </p:nvCxnSpPr>
        <p:spPr>
          <a:xfrm rot="5400000" flipH="1" flipV="1">
            <a:off x="5916632" y="1290452"/>
            <a:ext cx="358083" cy="1250"/>
          </a:xfrm>
          <a:prstGeom prst="bentConnector3">
            <a:avLst/>
          </a:prstGeom>
          <a:ln w="635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/>
          <p:cNvCxnSpPr>
            <a:stCxn id="155" idx="2"/>
            <a:endCxn id="124" idx="0"/>
          </p:cNvCxnSpPr>
          <p:nvPr/>
        </p:nvCxnSpPr>
        <p:spPr>
          <a:xfrm rot="10800000" flipV="1">
            <a:off x="9024124" y="3043803"/>
            <a:ext cx="754877" cy="446377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/>
          <p:cNvCxnSpPr>
            <a:stCxn id="154" idx="2"/>
            <a:endCxn id="124" idx="3"/>
          </p:cNvCxnSpPr>
          <p:nvPr/>
        </p:nvCxnSpPr>
        <p:spPr>
          <a:xfrm rot="10800000" flipV="1">
            <a:off x="9345726" y="3779150"/>
            <a:ext cx="433274" cy="697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/>
          <p:cNvCxnSpPr>
            <a:stCxn id="153" idx="2"/>
          </p:cNvCxnSpPr>
          <p:nvPr/>
        </p:nvCxnSpPr>
        <p:spPr>
          <a:xfrm rot="10800000">
            <a:off x="9164913" y="4081187"/>
            <a:ext cx="757077" cy="287480"/>
          </a:xfrm>
          <a:prstGeom prst="bentConnector3">
            <a:avLst>
              <a:gd name="adj1" fmla="val 97423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266"/>
          <p:cNvCxnSpPr>
            <a:stCxn id="124" idx="1"/>
            <a:endCxn id="25" idx="0"/>
          </p:cNvCxnSpPr>
          <p:nvPr/>
        </p:nvCxnSpPr>
        <p:spPr>
          <a:xfrm rot="10800000">
            <a:off x="8447541" y="3777088"/>
            <a:ext cx="254979" cy="2760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Elbow Connector 268"/>
          <p:cNvCxnSpPr>
            <a:endCxn id="165" idx="6"/>
          </p:cNvCxnSpPr>
          <p:nvPr/>
        </p:nvCxnSpPr>
        <p:spPr>
          <a:xfrm rot="10800000" flipV="1">
            <a:off x="7599851" y="3793692"/>
            <a:ext cx="247521" cy="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/>
          <p:cNvCxnSpPr>
            <a:stCxn id="61" idx="7"/>
            <a:endCxn id="165" idx="0"/>
          </p:cNvCxnSpPr>
          <p:nvPr/>
        </p:nvCxnSpPr>
        <p:spPr>
          <a:xfrm rot="16200000" flipH="1">
            <a:off x="6847449" y="3041293"/>
            <a:ext cx="254847" cy="828226"/>
          </a:xfrm>
          <a:prstGeom prst="bentConnector3">
            <a:avLst>
              <a:gd name="adj1" fmla="val -165395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619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roup 283"/>
          <p:cNvGrpSpPr/>
          <p:nvPr/>
        </p:nvGrpSpPr>
        <p:grpSpPr>
          <a:xfrm>
            <a:off x="2294567" y="465649"/>
            <a:ext cx="8130819" cy="7484027"/>
            <a:chOff x="2294567" y="465649"/>
            <a:chExt cx="8130819" cy="7484027"/>
          </a:xfrm>
        </p:grpSpPr>
        <p:sp>
          <p:nvSpPr>
            <p:cNvPr id="5" name="Rounded Rectangle 4"/>
            <p:cNvSpPr/>
            <p:nvPr/>
          </p:nvSpPr>
          <p:spPr>
            <a:xfrm>
              <a:off x="3270524" y="1222941"/>
              <a:ext cx="6344702" cy="5901526"/>
            </a:xfrm>
            <a:prstGeom prst="round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521584" y="4824270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884184" y="5582242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5884184" y="1470118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3" name="Teardrop 22"/>
            <p:cNvSpPr/>
            <p:nvPr/>
          </p:nvSpPr>
          <p:spPr>
            <a:xfrm>
              <a:off x="4529906" y="481838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5" name="Teardrop 24"/>
            <p:cNvSpPr/>
            <p:nvPr/>
          </p:nvSpPr>
          <p:spPr>
            <a:xfrm>
              <a:off x="7856333" y="3481484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6" name="Regular Pentagon 25"/>
            <p:cNvSpPr/>
            <p:nvPr/>
          </p:nvSpPr>
          <p:spPr>
            <a:xfrm>
              <a:off x="7816456" y="5523379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sp>
          <p:nvSpPr>
            <p:cNvPr id="27" name="Regular Pentagon 26"/>
            <p:cNvSpPr/>
            <p:nvPr/>
          </p:nvSpPr>
          <p:spPr>
            <a:xfrm>
              <a:off x="5766088" y="2204996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cxnSp>
          <p:nvCxnSpPr>
            <p:cNvPr id="40" name="Elbow Connector 39"/>
            <p:cNvCxnSpPr>
              <a:stCxn id="7" idx="3"/>
              <a:endCxn id="23" idx="4"/>
            </p:cNvCxnSpPr>
            <p:nvPr/>
          </p:nvCxnSpPr>
          <p:spPr>
            <a:xfrm>
              <a:off x="4164791" y="5113937"/>
              <a:ext cx="365115" cy="56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61" idx="0"/>
              <a:endCxn id="27" idx="3"/>
            </p:cNvCxnSpPr>
            <p:nvPr/>
          </p:nvCxnSpPr>
          <p:spPr>
            <a:xfrm rot="5400000" flipH="1" flipV="1">
              <a:off x="5946375" y="2984291"/>
              <a:ext cx="299462" cy="2115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149" idx="6"/>
              <a:endCxn id="22" idx="2"/>
            </p:cNvCxnSpPr>
            <p:nvPr/>
          </p:nvCxnSpPr>
          <p:spPr>
            <a:xfrm rot="5400000" flipH="1" flipV="1">
              <a:off x="5124502" y="1381990"/>
              <a:ext cx="460690" cy="1058674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61" idx="1"/>
              <a:endCxn id="148" idx="2"/>
            </p:cNvCxnSpPr>
            <p:nvPr/>
          </p:nvCxnSpPr>
          <p:spPr>
            <a:xfrm rot="16200000" flipV="1">
              <a:off x="4435715" y="2134360"/>
              <a:ext cx="601096" cy="1786149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5436433" y="3135079"/>
              <a:ext cx="1317231" cy="131723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Cell</a:t>
              </a:r>
              <a:endParaRPr lang="en-US" sz="2800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5773105" y="465649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h</a:t>
              </a:r>
              <a:r>
                <a:rPr lang="en-US" dirty="0" err="1" smtClean="0"/>
                <a:t>t</a:t>
              </a:r>
              <a:endParaRPr lang="en-US" dirty="0"/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2303625" y="1378546"/>
              <a:ext cx="646386" cy="1825418"/>
              <a:chOff x="1821566" y="1449681"/>
              <a:chExt cx="646386" cy="1825418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h</a:t>
                </a:r>
                <a:r>
                  <a:rPr lang="en-US" sz="1100" dirty="0" smtClean="0"/>
                  <a:t>t-1</a:t>
                </a:r>
                <a:endParaRPr lang="en-US" sz="1600" dirty="0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/>
                  <a:t>X</a:t>
                </a:r>
                <a:r>
                  <a:rPr lang="en-US" dirty="0" err="1" smtClean="0"/>
                  <a:t>t</a:t>
                </a:r>
                <a:endParaRPr lang="en-US" dirty="0"/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7076985" y="7303290"/>
              <a:ext cx="1859771" cy="646386"/>
              <a:chOff x="5193928" y="8350977"/>
              <a:chExt cx="1859771" cy="646386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193928" y="8350977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/>
                  <a:t>X</a:t>
                </a:r>
                <a:r>
                  <a:rPr lang="en-US" dirty="0" err="1" smtClean="0"/>
                  <a:t>t</a:t>
                </a:r>
                <a:endParaRPr lang="en-US" dirty="0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6698975" y="8496808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5947484" y="8350977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h</a:t>
                </a:r>
                <a:r>
                  <a:rPr lang="en-US" sz="1100" dirty="0" smtClean="0"/>
                  <a:t>t-1</a:t>
                </a:r>
                <a:endParaRPr lang="en-US" sz="1600" dirty="0"/>
              </a:p>
            </p:txBody>
          </p:sp>
        </p:grpSp>
        <p:sp>
          <p:nvSpPr>
            <p:cNvPr id="123" name="Rounded Rectangle 122"/>
            <p:cNvSpPr/>
            <p:nvPr/>
          </p:nvSpPr>
          <p:spPr>
            <a:xfrm>
              <a:off x="7825929" y="6436566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8702519" y="3490181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5776763" y="4757552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cxnSp>
          <p:nvCxnSpPr>
            <p:cNvPr id="142" name="Elbow Connector 141"/>
            <p:cNvCxnSpPr>
              <a:stCxn id="61" idx="3"/>
              <a:endCxn id="7" idx="0"/>
            </p:cNvCxnSpPr>
            <p:nvPr/>
          </p:nvCxnSpPr>
          <p:spPr>
            <a:xfrm rot="5400000">
              <a:off x="4453831" y="3648764"/>
              <a:ext cx="564864" cy="1786149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ounded Rectangle 147"/>
            <p:cNvSpPr/>
            <p:nvPr/>
          </p:nvSpPr>
          <p:spPr>
            <a:xfrm>
              <a:off x="3521584" y="2147553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49" name="Teardrop 148"/>
            <p:cNvSpPr/>
            <p:nvPr/>
          </p:nvSpPr>
          <p:spPr>
            <a:xfrm>
              <a:off x="4529906" y="2141672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cxnSp>
          <p:nvCxnSpPr>
            <p:cNvPr id="150" name="Elbow Connector 149"/>
            <p:cNvCxnSpPr>
              <a:stCxn id="148" idx="3"/>
              <a:endCxn id="149" idx="4"/>
            </p:cNvCxnSpPr>
            <p:nvPr/>
          </p:nvCxnSpPr>
          <p:spPr>
            <a:xfrm>
              <a:off x="4164791" y="2437220"/>
              <a:ext cx="365115" cy="56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2" name="Group 151"/>
            <p:cNvGrpSpPr/>
            <p:nvPr/>
          </p:nvGrpSpPr>
          <p:grpSpPr>
            <a:xfrm>
              <a:off x="9779000" y="2720611"/>
              <a:ext cx="646386" cy="1825418"/>
              <a:chOff x="1821566" y="1449681"/>
              <a:chExt cx="646386" cy="1825418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h</a:t>
                </a:r>
                <a:r>
                  <a:rPr lang="en-US" sz="1100" dirty="0" smtClean="0"/>
                  <a:t>t-1</a:t>
                </a:r>
                <a:endParaRPr lang="en-US" sz="1600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/>
                  <a:t>X</a:t>
                </a:r>
                <a:r>
                  <a:rPr lang="en-US" dirty="0" err="1" smtClean="0"/>
                  <a:t>t</a:t>
                </a:r>
                <a:endParaRPr lang="en-US" dirty="0"/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2294567" y="4052685"/>
              <a:ext cx="646386" cy="1825418"/>
              <a:chOff x="1821566" y="1449681"/>
              <a:chExt cx="646386" cy="1825418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en-US" dirty="0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h</a:t>
                </a:r>
                <a:r>
                  <a:rPr lang="en-US" sz="1100" dirty="0" smtClean="0"/>
                  <a:t>t-1</a:t>
                </a:r>
                <a:endParaRPr lang="en-US" sz="1600" dirty="0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/>
                  <a:t>X</a:t>
                </a:r>
                <a:r>
                  <a:rPr lang="en-US" dirty="0" err="1" smtClean="0"/>
                  <a:t>t</a:t>
                </a:r>
                <a:endParaRPr lang="en-US" dirty="0"/>
              </a:p>
            </p:txBody>
          </p:sp>
        </p:grpSp>
        <p:sp>
          <p:nvSpPr>
            <p:cNvPr id="165" name="Oval 164"/>
            <p:cNvSpPr/>
            <p:nvPr/>
          </p:nvSpPr>
          <p:spPr>
            <a:xfrm>
              <a:off x="7178122" y="3582830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cxnSp>
          <p:nvCxnSpPr>
            <p:cNvPr id="180" name="Elbow Connector 179"/>
            <p:cNvCxnSpPr>
              <a:stCxn id="61" idx="5"/>
              <a:endCxn id="124" idx="2"/>
            </p:cNvCxnSpPr>
            <p:nvPr/>
          </p:nvCxnSpPr>
          <p:spPr>
            <a:xfrm rot="5400000" flipH="1" flipV="1">
              <a:off x="7697495" y="2932779"/>
              <a:ext cx="189891" cy="2463363"/>
            </a:xfrm>
            <a:prstGeom prst="bentConnector3">
              <a:avLst>
                <a:gd name="adj1" fmla="val -221972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Elbow Connector 183"/>
            <p:cNvCxnSpPr>
              <a:stCxn id="165" idx="2"/>
              <a:endCxn id="133" idx="3"/>
            </p:cNvCxnSpPr>
            <p:nvPr/>
          </p:nvCxnSpPr>
          <p:spPr>
            <a:xfrm rot="10800000" flipV="1">
              <a:off x="6419970" y="3793693"/>
              <a:ext cx="758152" cy="1253525"/>
            </a:xfrm>
            <a:prstGeom prst="bentConnector3">
              <a:avLst>
                <a:gd name="adj1" fmla="val 34461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Elbow Connector 186"/>
            <p:cNvCxnSpPr>
              <a:stCxn id="133" idx="0"/>
              <a:endCxn id="61" idx="4"/>
            </p:cNvCxnSpPr>
            <p:nvPr/>
          </p:nvCxnSpPr>
          <p:spPr>
            <a:xfrm rot="16200000" flipV="1">
              <a:off x="5944087" y="4603272"/>
              <a:ext cx="305242" cy="3318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6" idx="1"/>
              <a:endCxn id="20" idx="6"/>
            </p:cNvCxnSpPr>
            <p:nvPr/>
          </p:nvCxnSpPr>
          <p:spPr>
            <a:xfrm flipH="1">
              <a:off x="6305912" y="5764254"/>
              <a:ext cx="1510545" cy="28852"/>
            </a:xfrm>
            <a:prstGeom prst="straightConnector1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20" idx="0"/>
              <a:endCxn id="133" idx="2"/>
            </p:cNvCxnSpPr>
            <p:nvPr/>
          </p:nvCxnSpPr>
          <p:spPr>
            <a:xfrm flipV="1">
              <a:off x="6095048" y="5336886"/>
              <a:ext cx="3319" cy="245356"/>
            </a:xfrm>
            <a:prstGeom prst="straightConnector1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Elbow Connector 229"/>
            <p:cNvCxnSpPr>
              <a:stCxn id="23" idx="2"/>
              <a:endCxn id="20" idx="2"/>
            </p:cNvCxnSpPr>
            <p:nvPr/>
          </p:nvCxnSpPr>
          <p:spPr>
            <a:xfrm rot="16200000" flipH="1">
              <a:off x="5163092" y="5072014"/>
              <a:ext cx="383510" cy="1058674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Elbow Connector 231"/>
            <p:cNvCxnSpPr>
              <a:stCxn id="123" idx="0"/>
              <a:endCxn id="26" idx="3"/>
            </p:cNvCxnSpPr>
            <p:nvPr/>
          </p:nvCxnSpPr>
          <p:spPr>
            <a:xfrm rot="16200000" flipV="1">
              <a:off x="8006250" y="6295282"/>
              <a:ext cx="282566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Elbow Connector 235"/>
            <p:cNvCxnSpPr>
              <a:stCxn id="6" idx="0"/>
              <a:endCxn id="123" idx="1"/>
            </p:cNvCxnSpPr>
            <p:nvPr/>
          </p:nvCxnSpPr>
          <p:spPr>
            <a:xfrm rot="5400000" flipH="1" flipV="1">
              <a:off x="7324525" y="6801887"/>
              <a:ext cx="577057" cy="425751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Elbow Connector 237"/>
            <p:cNvCxnSpPr>
              <a:stCxn id="107" idx="0"/>
              <a:endCxn id="123" idx="2"/>
            </p:cNvCxnSpPr>
            <p:nvPr/>
          </p:nvCxnSpPr>
          <p:spPr>
            <a:xfrm rot="16200000" flipV="1">
              <a:off x="8006939" y="7156494"/>
              <a:ext cx="287390" cy="6201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Elbow Connector 239"/>
            <p:cNvCxnSpPr>
              <a:stCxn id="78" idx="0"/>
              <a:endCxn id="123" idx="3"/>
            </p:cNvCxnSpPr>
            <p:nvPr/>
          </p:nvCxnSpPr>
          <p:spPr>
            <a:xfrm rot="16200000" flipV="1">
              <a:off x="8252821" y="6942548"/>
              <a:ext cx="722888" cy="290258"/>
            </a:xfrm>
            <a:prstGeom prst="bentConnector2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159" idx="6"/>
            </p:cNvCxnSpPr>
            <p:nvPr/>
          </p:nvCxnSpPr>
          <p:spPr>
            <a:xfrm>
              <a:off x="2940953" y="4375878"/>
              <a:ext cx="742520" cy="434099"/>
            </a:xfrm>
            <a:prstGeom prst="bentConnector3">
              <a:avLst>
                <a:gd name="adj1" fmla="val 10061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Elbow Connector 243"/>
            <p:cNvCxnSpPr>
              <a:stCxn id="158" idx="6"/>
              <a:endCxn id="7" idx="1"/>
            </p:cNvCxnSpPr>
            <p:nvPr/>
          </p:nvCxnSpPr>
          <p:spPr>
            <a:xfrm>
              <a:off x="2940953" y="5111225"/>
              <a:ext cx="580631" cy="2712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Elbow Connector 245"/>
            <p:cNvCxnSpPr>
              <a:stCxn id="157" idx="6"/>
              <a:endCxn id="7" idx="2"/>
            </p:cNvCxnSpPr>
            <p:nvPr/>
          </p:nvCxnSpPr>
          <p:spPr>
            <a:xfrm flipV="1">
              <a:off x="2792280" y="5403604"/>
              <a:ext cx="1050908" cy="297137"/>
            </a:xfrm>
            <a:prstGeom prst="bentConnector2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Elbow Connector 249"/>
            <p:cNvCxnSpPr>
              <a:stCxn id="14" idx="6"/>
            </p:cNvCxnSpPr>
            <p:nvPr/>
          </p:nvCxnSpPr>
          <p:spPr>
            <a:xfrm flipV="1">
              <a:off x="2801338" y="2743583"/>
              <a:ext cx="942555" cy="283019"/>
            </a:xfrm>
            <a:prstGeom prst="bentConnector3">
              <a:avLst>
                <a:gd name="adj1" fmla="val 99399"/>
              </a:avLst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Elbow Connector 251"/>
            <p:cNvCxnSpPr>
              <a:stCxn id="65" idx="6"/>
              <a:endCxn id="148" idx="1"/>
            </p:cNvCxnSpPr>
            <p:nvPr/>
          </p:nvCxnSpPr>
          <p:spPr>
            <a:xfrm>
              <a:off x="2950011" y="2437086"/>
              <a:ext cx="571573" cy="134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Elbow Connector 253"/>
            <p:cNvCxnSpPr>
              <a:stCxn id="75" idx="6"/>
              <a:endCxn id="148" idx="0"/>
            </p:cNvCxnSpPr>
            <p:nvPr/>
          </p:nvCxnSpPr>
          <p:spPr>
            <a:xfrm>
              <a:off x="2950011" y="1701739"/>
              <a:ext cx="893177" cy="445814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Elbow Connector 255"/>
            <p:cNvCxnSpPr>
              <a:stCxn id="27" idx="0"/>
              <a:endCxn id="22" idx="4"/>
            </p:cNvCxnSpPr>
            <p:nvPr/>
          </p:nvCxnSpPr>
          <p:spPr>
            <a:xfrm rot="16200000" flipV="1">
              <a:off x="5939531" y="2047363"/>
              <a:ext cx="313150" cy="2116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Elbow Connector 257"/>
            <p:cNvCxnSpPr>
              <a:stCxn id="22" idx="0"/>
              <a:endCxn id="62" idx="4"/>
            </p:cNvCxnSpPr>
            <p:nvPr/>
          </p:nvCxnSpPr>
          <p:spPr>
            <a:xfrm rot="5400000" flipH="1" flipV="1">
              <a:off x="5916632" y="1290452"/>
              <a:ext cx="358083" cy="1250"/>
            </a:xfrm>
            <a:prstGeom prst="bentConnector3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Elbow Connector 260"/>
            <p:cNvCxnSpPr>
              <a:stCxn id="155" idx="2"/>
              <a:endCxn id="124" idx="0"/>
            </p:cNvCxnSpPr>
            <p:nvPr/>
          </p:nvCxnSpPr>
          <p:spPr>
            <a:xfrm rot="10800000" flipV="1">
              <a:off x="9024124" y="3043803"/>
              <a:ext cx="754877" cy="446377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Elbow Connector 262"/>
            <p:cNvCxnSpPr>
              <a:stCxn id="154" idx="2"/>
              <a:endCxn id="124" idx="3"/>
            </p:cNvCxnSpPr>
            <p:nvPr/>
          </p:nvCxnSpPr>
          <p:spPr>
            <a:xfrm rot="10800000" flipV="1">
              <a:off x="9345726" y="3779150"/>
              <a:ext cx="433274" cy="697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Elbow Connector 264"/>
            <p:cNvCxnSpPr>
              <a:stCxn id="153" idx="2"/>
            </p:cNvCxnSpPr>
            <p:nvPr/>
          </p:nvCxnSpPr>
          <p:spPr>
            <a:xfrm rot="10800000">
              <a:off x="9164913" y="4081187"/>
              <a:ext cx="757077" cy="287480"/>
            </a:xfrm>
            <a:prstGeom prst="bentConnector3">
              <a:avLst>
                <a:gd name="adj1" fmla="val 97423"/>
              </a:avLst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Elbow Connector 266"/>
            <p:cNvCxnSpPr>
              <a:stCxn id="124" idx="1"/>
              <a:endCxn id="25" idx="0"/>
            </p:cNvCxnSpPr>
            <p:nvPr/>
          </p:nvCxnSpPr>
          <p:spPr>
            <a:xfrm rot="10800000">
              <a:off x="8447541" y="3777088"/>
              <a:ext cx="254979" cy="2760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Elbow Connector 268"/>
            <p:cNvCxnSpPr>
              <a:endCxn id="165" idx="6"/>
            </p:cNvCxnSpPr>
            <p:nvPr/>
          </p:nvCxnSpPr>
          <p:spPr>
            <a:xfrm rot="10800000" flipV="1">
              <a:off x="7599851" y="3793692"/>
              <a:ext cx="247521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Elbow Connector 270"/>
            <p:cNvCxnSpPr>
              <a:stCxn id="61" idx="7"/>
              <a:endCxn id="165" idx="0"/>
            </p:cNvCxnSpPr>
            <p:nvPr/>
          </p:nvCxnSpPr>
          <p:spPr>
            <a:xfrm rot="16200000" flipH="1">
              <a:off x="6847449" y="3041293"/>
              <a:ext cx="254847" cy="828226"/>
            </a:xfrm>
            <a:prstGeom prst="bentConnector3">
              <a:avLst>
                <a:gd name="adj1" fmla="val -165395"/>
              </a:avLst>
            </a:prstGeom>
            <a:ln w="63500">
              <a:solidFill>
                <a:srgbClr val="9BD5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484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 181"/>
          <p:cNvGrpSpPr/>
          <p:nvPr/>
        </p:nvGrpSpPr>
        <p:grpSpPr>
          <a:xfrm>
            <a:off x="310643" y="267656"/>
            <a:ext cx="11337590" cy="6086232"/>
            <a:chOff x="906796" y="-5729732"/>
            <a:chExt cx="11337590" cy="6086232"/>
          </a:xfrm>
        </p:grpSpPr>
        <p:sp>
          <p:nvSpPr>
            <p:cNvPr id="183" name="Rounded Rectangle 182"/>
            <p:cNvSpPr/>
            <p:nvPr/>
          </p:nvSpPr>
          <p:spPr>
            <a:xfrm>
              <a:off x="1940858" y="-4530811"/>
              <a:ext cx="9081247" cy="4130565"/>
            </a:xfrm>
            <a:prstGeom prst="round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/>
            <p:cNvSpPr/>
            <p:nvPr/>
          </p:nvSpPr>
          <p:spPr>
            <a:xfrm>
              <a:off x="3032632" y="-289886"/>
              <a:ext cx="646386" cy="646386"/>
            </a:xfrm>
            <a:prstGeom prst="ellipse">
              <a:avLst/>
            </a:prstGeom>
            <a:solidFill>
              <a:srgbClr val="4D45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X</a:t>
              </a:r>
              <a:r>
                <a:rPr lang="en-US" dirty="0" err="1" smtClean="0"/>
                <a:t>t</a:t>
              </a:r>
              <a:endParaRPr lang="en-US" dirty="0"/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2725194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4632820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6083248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28" name="Rounded Rectangle 227"/>
            <p:cNvSpPr/>
            <p:nvPr/>
          </p:nvSpPr>
          <p:spPr>
            <a:xfrm>
              <a:off x="8053624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29" name="Oval 228"/>
            <p:cNvSpPr/>
            <p:nvPr/>
          </p:nvSpPr>
          <p:spPr>
            <a:xfrm>
              <a:off x="352528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30" name="Oval 229"/>
            <p:cNvSpPr/>
            <p:nvPr/>
          </p:nvSpPr>
          <p:spPr>
            <a:xfrm>
              <a:off x="5432915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31" name="Oval 230"/>
            <p:cNvSpPr/>
            <p:nvPr/>
          </p:nvSpPr>
          <p:spPr>
            <a:xfrm>
              <a:off x="6883343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32" name="Oval 231"/>
            <p:cNvSpPr/>
            <p:nvPr/>
          </p:nvSpPr>
          <p:spPr>
            <a:xfrm>
              <a:off x="885371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906796" y="-1160931"/>
              <a:ext cx="646386" cy="646386"/>
            </a:xfrm>
            <a:prstGeom prst="ellipse">
              <a:avLst/>
            </a:prstGeom>
            <a:solidFill>
              <a:srgbClr val="F9AE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h</a:t>
              </a:r>
              <a:r>
                <a:rPr lang="en-US" sz="1100" dirty="0" smtClean="0"/>
                <a:t>t-1</a:t>
              </a:r>
              <a:endParaRPr lang="en-US" sz="1600" dirty="0"/>
            </a:p>
          </p:txBody>
        </p:sp>
        <p:sp>
          <p:nvSpPr>
            <p:cNvPr id="234" name="Oval 233"/>
            <p:cNvSpPr/>
            <p:nvPr/>
          </p:nvSpPr>
          <p:spPr>
            <a:xfrm>
              <a:off x="910554" y="-4411693"/>
              <a:ext cx="646386" cy="646386"/>
            </a:xfrm>
            <a:prstGeom prst="ellipse">
              <a:avLst/>
            </a:prstGeom>
            <a:solidFill>
              <a:srgbClr val="9BD5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4D4543"/>
                  </a:solidFill>
                </a:rPr>
                <a:t>C</a:t>
              </a:r>
              <a:r>
                <a:rPr lang="en-US" sz="1100" dirty="0" smtClean="0">
                  <a:solidFill>
                    <a:srgbClr val="4D4543"/>
                  </a:solidFill>
                </a:rPr>
                <a:t>t-1</a:t>
              </a:r>
              <a:endParaRPr lang="en-US" sz="1600" dirty="0">
                <a:solidFill>
                  <a:srgbClr val="4D4543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>
              <a:off x="11598000" y="-4411693"/>
              <a:ext cx="646386" cy="646386"/>
            </a:xfrm>
            <a:prstGeom prst="ellipse">
              <a:avLst/>
            </a:prstGeom>
            <a:solidFill>
              <a:srgbClr val="9BA5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</a:t>
              </a:r>
              <a:r>
                <a:rPr lang="en-US" dirty="0" smtClean="0"/>
                <a:t>t</a:t>
              </a:r>
              <a:endParaRPr lang="en-US" sz="2800" dirty="0"/>
            </a:p>
          </p:txBody>
        </p:sp>
        <p:sp>
          <p:nvSpPr>
            <p:cNvPr id="237" name="Oval 236"/>
            <p:cNvSpPr/>
            <p:nvPr/>
          </p:nvSpPr>
          <p:spPr>
            <a:xfrm>
              <a:off x="4656985" y="-4299919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38" name="Oval 237"/>
            <p:cNvSpPr/>
            <p:nvPr/>
          </p:nvSpPr>
          <p:spPr>
            <a:xfrm>
              <a:off x="6501034" y="-3624791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6083247" y="-430330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9538557" y="-2758770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41" name="Teardrop 240"/>
            <p:cNvSpPr/>
            <p:nvPr/>
          </p:nvSpPr>
          <p:spPr>
            <a:xfrm>
              <a:off x="3056271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42" name="Teardrop 241"/>
            <p:cNvSpPr/>
            <p:nvPr/>
          </p:nvSpPr>
          <p:spPr>
            <a:xfrm>
              <a:off x="4965372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 smtClean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43" name="Teardrop 242"/>
            <p:cNvSpPr/>
            <p:nvPr/>
          </p:nvSpPr>
          <p:spPr>
            <a:xfrm>
              <a:off x="8387656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44" name="Regular Pentagon 243"/>
            <p:cNvSpPr/>
            <p:nvPr/>
          </p:nvSpPr>
          <p:spPr>
            <a:xfrm>
              <a:off x="6381807" y="-2902630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sp>
          <p:nvSpPr>
            <p:cNvPr id="245" name="Regular Pentagon 244"/>
            <p:cNvSpPr/>
            <p:nvPr/>
          </p:nvSpPr>
          <p:spPr>
            <a:xfrm>
              <a:off x="9418342" y="-3695735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cxnSp>
          <p:nvCxnSpPr>
            <p:cNvPr id="246" name="Elbow Connector 245"/>
            <p:cNvCxnSpPr>
              <a:stCxn id="224" idx="0"/>
              <a:endCxn id="225" idx="2"/>
            </p:cNvCxnSpPr>
            <p:nvPr/>
          </p:nvCxnSpPr>
          <p:spPr>
            <a:xfrm rot="16200000" flipV="1">
              <a:off x="2712586" y="-933126"/>
              <a:ext cx="1284498" cy="198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Elbow Connector 246"/>
            <p:cNvCxnSpPr>
              <a:stCxn id="224" idx="0"/>
              <a:endCxn id="226" idx="2"/>
            </p:cNvCxnSpPr>
            <p:nvPr/>
          </p:nvCxnSpPr>
          <p:spPr>
            <a:xfrm rot="5400000" flipH="1" flipV="1">
              <a:off x="3666398" y="-1884957"/>
              <a:ext cx="1284498" cy="1905645"/>
            </a:xfrm>
            <a:prstGeom prst="bentConnector3">
              <a:avLst>
                <a:gd name="adj1" fmla="val 2741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Elbow Connector 247"/>
            <p:cNvCxnSpPr>
              <a:stCxn id="224" idx="0"/>
              <a:endCxn id="227" idx="2"/>
            </p:cNvCxnSpPr>
            <p:nvPr/>
          </p:nvCxnSpPr>
          <p:spPr>
            <a:xfrm rot="5400000" flipH="1" flipV="1">
              <a:off x="4391613" y="-2610170"/>
              <a:ext cx="1284497" cy="3356073"/>
            </a:xfrm>
            <a:prstGeom prst="bentConnector3">
              <a:avLst>
                <a:gd name="adj1" fmla="val 27036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Elbow Connector 248"/>
            <p:cNvCxnSpPr>
              <a:stCxn id="224" idx="0"/>
              <a:endCxn id="228" idx="2"/>
            </p:cNvCxnSpPr>
            <p:nvPr/>
          </p:nvCxnSpPr>
          <p:spPr>
            <a:xfrm rot="5400000" flipH="1" flipV="1">
              <a:off x="5376801" y="-3595358"/>
              <a:ext cx="1284497" cy="5326449"/>
            </a:xfrm>
            <a:prstGeom prst="bentConnector3">
              <a:avLst>
                <a:gd name="adj1" fmla="val 2696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>
              <a:stCxn id="229" idx="0"/>
            </p:cNvCxnSpPr>
            <p:nvPr/>
          </p:nvCxnSpPr>
          <p:spPr>
            <a:xfrm flipV="1">
              <a:off x="3702651" y="-1574385"/>
              <a:ext cx="873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230" idx="0"/>
            </p:cNvCxnSpPr>
            <p:nvPr/>
          </p:nvCxnSpPr>
          <p:spPr>
            <a:xfrm flipH="1" flipV="1">
              <a:off x="5591629" y="-1574385"/>
              <a:ext cx="1864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>
              <a:stCxn id="231" idx="0"/>
            </p:cNvCxnSpPr>
            <p:nvPr/>
          </p:nvCxnSpPr>
          <p:spPr>
            <a:xfrm flipH="1" flipV="1">
              <a:off x="7043959" y="-1567295"/>
              <a:ext cx="16746" cy="30192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 flipH="1" flipV="1">
              <a:off x="9016326" y="-1574385"/>
              <a:ext cx="14755" cy="309016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Elbow Connector 253"/>
            <p:cNvCxnSpPr>
              <a:stCxn id="233" idx="6"/>
            </p:cNvCxnSpPr>
            <p:nvPr/>
          </p:nvCxnSpPr>
          <p:spPr>
            <a:xfrm flipV="1">
              <a:off x="1553182" y="-1574385"/>
              <a:ext cx="1453837" cy="736647"/>
            </a:xfrm>
            <a:prstGeom prst="bentConnector3">
              <a:avLst>
                <a:gd name="adj1" fmla="val 100255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5" name="Elbow Connector 254"/>
            <p:cNvCxnSpPr>
              <a:stCxn id="233" idx="6"/>
            </p:cNvCxnSpPr>
            <p:nvPr/>
          </p:nvCxnSpPr>
          <p:spPr>
            <a:xfrm flipV="1">
              <a:off x="1553182" y="-1567295"/>
              <a:ext cx="3370031" cy="729557"/>
            </a:xfrm>
            <a:prstGeom prst="bentConnector3">
              <a:avLst>
                <a:gd name="adj1" fmla="val 99877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6" name="Elbow Connector 255"/>
            <p:cNvCxnSpPr>
              <a:stCxn id="233" idx="6"/>
            </p:cNvCxnSpPr>
            <p:nvPr/>
          </p:nvCxnSpPr>
          <p:spPr>
            <a:xfrm flipV="1">
              <a:off x="1553182" y="-1567295"/>
              <a:ext cx="4822361" cy="729557"/>
            </a:xfrm>
            <a:prstGeom prst="bentConnector3">
              <a:avLst>
                <a:gd name="adj1" fmla="val 100100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7" name="Elbow Connector 256"/>
            <p:cNvCxnSpPr>
              <a:stCxn id="233" idx="6"/>
            </p:cNvCxnSpPr>
            <p:nvPr/>
          </p:nvCxnSpPr>
          <p:spPr>
            <a:xfrm flipV="1">
              <a:off x="1553182" y="-1567295"/>
              <a:ext cx="6788477" cy="729557"/>
            </a:xfrm>
            <a:prstGeom prst="bentConnector3">
              <a:avLst>
                <a:gd name="adj1" fmla="val 99918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8" name="Elbow Connector 257"/>
            <p:cNvCxnSpPr>
              <a:stCxn id="225" idx="0"/>
              <a:endCxn id="241" idx="2"/>
            </p:cNvCxnSpPr>
            <p:nvPr/>
          </p:nvCxnSpPr>
          <p:spPr>
            <a:xfrm rot="16200000" flipV="1">
              <a:off x="3228707" y="-2129133"/>
              <a:ext cx="248307" cy="1969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Elbow Connector 258"/>
            <p:cNvCxnSpPr>
              <a:stCxn id="226" idx="0"/>
              <a:endCxn id="242" idx="2"/>
            </p:cNvCxnSpPr>
            <p:nvPr/>
          </p:nvCxnSpPr>
          <p:spPr>
            <a:xfrm rot="16200000" flipV="1">
              <a:off x="5137070" y="-2128395"/>
              <a:ext cx="248307" cy="49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Elbow Connector 259"/>
            <p:cNvCxnSpPr>
              <a:stCxn id="227" idx="0"/>
              <a:endCxn id="244" idx="3"/>
            </p:cNvCxnSpPr>
            <p:nvPr/>
          </p:nvCxnSpPr>
          <p:spPr>
            <a:xfrm rot="5400000" flipH="1" flipV="1">
              <a:off x="6578383" y="-2138494"/>
              <a:ext cx="268014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Elbow Connector 260"/>
            <p:cNvCxnSpPr>
              <a:stCxn id="228" idx="0"/>
              <a:endCxn id="243" idx="2"/>
            </p:cNvCxnSpPr>
            <p:nvPr/>
          </p:nvCxnSpPr>
          <p:spPr>
            <a:xfrm rot="5400000" flipH="1" flipV="1">
              <a:off x="8558614" y="-2128641"/>
              <a:ext cx="248307" cy="986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Elbow Connector 261"/>
            <p:cNvCxnSpPr>
              <a:stCxn id="234" idx="6"/>
              <a:endCxn id="237" idx="2"/>
            </p:cNvCxnSpPr>
            <p:nvPr/>
          </p:nvCxnSpPr>
          <p:spPr>
            <a:xfrm flipV="1">
              <a:off x="1556940" y="-4089055"/>
              <a:ext cx="3100045" cy="555"/>
            </a:xfrm>
            <a:prstGeom prst="bentConnector3">
              <a:avLst/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Elbow Connector 262"/>
            <p:cNvCxnSpPr>
              <a:stCxn id="237" idx="6"/>
              <a:endCxn id="239" idx="1"/>
            </p:cNvCxnSpPr>
            <p:nvPr/>
          </p:nvCxnSpPr>
          <p:spPr>
            <a:xfrm>
              <a:off x="5078713" y="-4089055"/>
              <a:ext cx="1004534" cy="556"/>
            </a:xfrm>
            <a:prstGeom prst="bentConnector3">
              <a:avLst/>
            </a:prstGeom>
            <a:ln w="63500">
              <a:solidFill>
                <a:srgbClr val="4D454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Elbow Connector 263"/>
            <p:cNvCxnSpPr>
              <a:stCxn id="244" idx="0"/>
              <a:endCxn id="238" idx="4"/>
            </p:cNvCxnSpPr>
            <p:nvPr/>
          </p:nvCxnSpPr>
          <p:spPr>
            <a:xfrm rot="16200000" flipV="1">
              <a:off x="6562175" y="-3053339"/>
              <a:ext cx="300433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Elbow Connector 264"/>
            <p:cNvCxnSpPr>
              <a:stCxn id="242" idx="6"/>
              <a:endCxn id="238" idx="2"/>
            </p:cNvCxnSpPr>
            <p:nvPr/>
          </p:nvCxnSpPr>
          <p:spPr>
            <a:xfrm rot="5400000" flipH="1" flipV="1">
              <a:off x="5595796" y="-3748747"/>
              <a:ext cx="570418" cy="1240058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Elbow Connector 265"/>
            <p:cNvCxnSpPr>
              <a:stCxn id="238" idx="0"/>
              <a:endCxn id="239" idx="2"/>
            </p:cNvCxnSpPr>
            <p:nvPr/>
          </p:nvCxnSpPr>
          <p:spPr>
            <a:xfrm rot="16200000" flipV="1">
              <a:off x="6587447" y="-3749243"/>
              <a:ext cx="248903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Elbow Connector 266"/>
            <p:cNvCxnSpPr>
              <a:endCxn id="235" idx="2"/>
            </p:cNvCxnSpPr>
            <p:nvPr/>
          </p:nvCxnSpPr>
          <p:spPr>
            <a:xfrm flipV="1">
              <a:off x="7860495" y="-4088500"/>
              <a:ext cx="3737505" cy="1"/>
            </a:xfrm>
            <a:prstGeom prst="bentConnector3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Elbow Connector 267"/>
            <p:cNvCxnSpPr>
              <a:stCxn id="239" idx="3"/>
              <a:endCxn id="245" idx="0"/>
            </p:cNvCxnSpPr>
            <p:nvPr/>
          </p:nvCxnSpPr>
          <p:spPr>
            <a:xfrm>
              <a:off x="7340547" y="-4088499"/>
              <a:ext cx="2408871" cy="392764"/>
            </a:xfrm>
            <a:prstGeom prst="bentConnector2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Elbow Connector 268"/>
            <p:cNvCxnSpPr>
              <a:endCxn id="240" idx="0"/>
            </p:cNvCxnSpPr>
            <p:nvPr/>
          </p:nvCxnSpPr>
          <p:spPr>
            <a:xfrm rot="16200000" flipH="1">
              <a:off x="9591765" y="-2916427"/>
              <a:ext cx="315309" cy="3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Elbow Connector 269"/>
            <p:cNvCxnSpPr>
              <a:stCxn id="243" idx="0"/>
              <a:endCxn id="240" idx="2"/>
            </p:cNvCxnSpPr>
            <p:nvPr/>
          </p:nvCxnSpPr>
          <p:spPr>
            <a:xfrm flipV="1">
              <a:off x="8978863" y="-2547906"/>
              <a:ext cx="559694" cy="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Elbow Connector 270"/>
            <p:cNvCxnSpPr>
              <a:stCxn id="240" idx="4"/>
            </p:cNvCxnSpPr>
            <p:nvPr/>
          </p:nvCxnSpPr>
          <p:spPr>
            <a:xfrm rot="16200000" flipH="1">
              <a:off x="9916666" y="-2504288"/>
              <a:ext cx="1514088" cy="1848579"/>
            </a:xfrm>
            <a:prstGeom prst="bentConnector2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Elbow Connector 271"/>
            <p:cNvCxnSpPr>
              <a:stCxn id="241" idx="6"/>
              <a:endCxn id="237" idx="4"/>
            </p:cNvCxnSpPr>
            <p:nvPr/>
          </p:nvCxnSpPr>
          <p:spPr>
            <a:xfrm rot="5400000" flipH="1" flipV="1">
              <a:off x="3592521" y="-4118837"/>
              <a:ext cx="1034682" cy="151597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Elbow Connector 272"/>
            <p:cNvCxnSpPr>
              <a:stCxn id="234" idx="6"/>
              <a:endCxn id="225" idx="1"/>
            </p:cNvCxnSpPr>
            <p:nvPr/>
          </p:nvCxnSpPr>
          <p:spPr>
            <a:xfrm>
              <a:off x="1556940" y="-4088500"/>
              <a:ext cx="1168254" cy="2299311"/>
            </a:xfrm>
            <a:prstGeom prst="bentConnector3">
              <a:avLst>
                <a:gd name="adj1" fmla="val 62661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Elbow Connector 273"/>
            <p:cNvCxnSpPr>
              <a:stCxn id="234" idx="6"/>
              <a:endCxn id="226" idx="1"/>
            </p:cNvCxnSpPr>
            <p:nvPr/>
          </p:nvCxnSpPr>
          <p:spPr>
            <a:xfrm>
              <a:off x="1556940" y="-4088500"/>
              <a:ext cx="3075880" cy="2299311"/>
            </a:xfrm>
            <a:prstGeom prst="bentConnector3">
              <a:avLst>
                <a:gd name="adj1" fmla="val 87597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Oval 274"/>
            <p:cNvSpPr/>
            <p:nvPr/>
          </p:nvSpPr>
          <p:spPr>
            <a:xfrm>
              <a:off x="10142550" y="-5729732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h</a:t>
              </a:r>
              <a:r>
                <a:rPr lang="en-US" sz="1400" dirty="0" err="1" smtClean="0"/>
                <a:t>t</a:t>
              </a:r>
              <a:endParaRPr lang="en-US" sz="1400" dirty="0"/>
            </a:p>
          </p:txBody>
        </p:sp>
        <p:cxnSp>
          <p:nvCxnSpPr>
            <p:cNvPr id="276" name="Straight Arrow Connector 275"/>
            <p:cNvCxnSpPr>
              <a:endCxn id="275" idx="4"/>
            </p:cNvCxnSpPr>
            <p:nvPr/>
          </p:nvCxnSpPr>
          <p:spPr>
            <a:xfrm flipV="1">
              <a:off x="10457324" y="-5083346"/>
              <a:ext cx="8419" cy="4245608"/>
            </a:xfrm>
            <a:prstGeom prst="straightConnector1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Elbow Connector 276"/>
            <p:cNvCxnSpPr>
              <a:stCxn id="239" idx="3"/>
              <a:endCxn id="228" idx="1"/>
            </p:cNvCxnSpPr>
            <p:nvPr/>
          </p:nvCxnSpPr>
          <p:spPr>
            <a:xfrm>
              <a:off x="7340547" y="-4088499"/>
              <a:ext cx="713077" cy="2299310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8" name="Group 277"/>
          <p:cNvGrpSpPr/>
          <p:nvPr/>
        </p:nvGrpSpPr>
        <p:grpSpPr>
          <a:xfrm>
            <a:off x="10997590" y="267656"/>
            <a:ext cx="11337590" cy="6086232"/>
            <a:chOff x="906796" y="-5729732"/>
            <a:chExt cx="11337590" cy="6086232"/>
          </a:xfrm>
        </p:grpSpPr>
        <p:sp>
          <p:nvSpPr>
            <p:cNvPr id="279" name="Rounded Rectangle 278"/>
            <p:cNvSpPr/>
            <p:nvPr/>
          </p:nvSpPr>
          <p:spPr>
            <a:xfrm>
              <a:off x="1940858" y="-4530811"/>
              <a:ext cx="9081247" cy="4130565"/>
            </a:xfrm>
            <a:prstGeom prst="round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/>
            <p:nvPr/>
          </p:nvSpPr>
          <p:spPr>
            <a:xfrm>
              <a:off x="3032632" y="-289886"/>
              <a:ext cx="646386" cy="646386"/>
            </a:xfrm>
            <a:prstGeom prst="ellipse">
              <a:avLst/>
            </a:prstGeom>
            <a:solidFill>
              <a:srgbClr val="4D45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X</a:t>
              </a:r>
              <a:r>
                <a:rPr lang="en-US" sz="1050" dirty="0" smtClean="0"/>
                <a:t>t+1</a:t>
              </a:r>
              <a:endParaRPr lang="en-US" sz="1050" dirty="0"/>
            </a:p>
          </p:txBody>
        </p:sp>
        <p:sp>
          <p:nvSpPr>
            <p:cNvPr id="281" name="Rounded Rectangle 280"/>
            <p:cNvSpPr/>
            <p:nvPr/>
          </p:nvSpPr>
          <p:spPr>
            <a:xfrm>
              <a:off x="2725194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82" name="Rounded Rectangle 281"/>
            <p:cNvSpPr/>
            <p:nvPr/>
          </p:nvSpPr>
          <p:spPr>
            <a:xfrm>
              <a:off x="4632820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83" name="Rounded Rectangle 282"/>
            <p:cNvSpPr/>
            <p:nvPr/>
          </p:nvSpPr>
          <p:spPr>
            <a:xfrm>
              <a:off x="6083248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84" name="Rounded Rectangle 283"/>
            <p:cNvSpPr/>
            <p:nvPr/>
          </p:nvSpPr>
          <p:spPr>
            <a:xfrm>
              <a:off x="8053624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85" name="Oval 284"/>
            <p:cNvSpPr/>
            <p:nvPr/>
          </p:nvSpPr>
          <p:spPr>
            <a:xfrm>
              <a:off x="352528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86" name="Oval 285"/>
            <p:cNvSpPr/>
            <p:nvPr/>
          </p:nvSpPr>
          <p:spPr>
            <a:xfrm>
              <a:off x="5432915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87" name="Oval 286"/>
            <p:cNvSpPr/>
            <p:nvPr/>
          </p:nvSpPr>
          <p:spPr>
            <a:xfrm>
              <a:off x="6883343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88" name="Oval 287"/>
            <p:cNvSpPr/>
            <p:nvPr/>
          </p:nvSpPr>
          <p:spPr>
            <a:xfrm>
              <a:off x="885371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89" name="Oval 288"/>
            <p:cNvSpPr/>
            <p:nvPr/>
          </p:nvSpPr>
          <p:spPr>
            <a:xfrm>
              <a:off x="906796" y="-1160931"/>
              <a:ext cx="646386" cy="646386"/>
            </a:xfrm>
            <a:prstGeom prst="ellipse">
              <a:avLst/>
            </a:prstGeom>
            <a:solidFill>
              <a:srgbClr val="F9AE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h</a:t>
              </a:r>
              <a:r>
                <a:rPr lang="en-US" dirty="0" err="1" smtClean="0"/>
                <a:t>t</a:t>
              </a:r>
              <a:endParaRPr lang="en-US" sz="2800" dirty="0"/>
            </a:p>
          </p:txBody>
        </p:sp>
        <p:sp>
          <p:nvSpPr>
            <p:cNvPr id="290" name="Oval 289"/>
            <p:cNvSpPr/>
            <p:nvPr/>
          </p:nvSpPr>
          <p:spPr>
            <a:xfrm>
              <a:off x="910554" y="-4411693"/>
              <a:ext cx="646386" cy="646386"/>
            </a:xfrm>
            <a:prstGeom prst="ellipse">
              <a:avLst/>
            </a:prstGeom>
            <a:solidFill>
              <a:srgbClr val="9BD5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4D4543"/>
                  </a:solidFill>
                </a:rPr>
                <a:t>C</a:t>
              </a:r>
              <a:r>
                <a:rPr lang="en-US" sz="1100" dirty="0" smtClean="0">
                  <a:solidFill>
                    <a:srgbClr val="4D4543"/>
                  </a:solidFill>
                </a:rPr>
                <a:t>t-1</a:t>
              </a:r>
              <a:endParaRPr lang="en-US" sz="1600" dirty="0">
                <a:solidFill>
                  <a:srgbClr val="4D4543"/>
                </a:solidFill>
              </a:endParaRPr>
            </a:p>
          </p:txBody>
        </p:sp>
        <p:sp>
          <p:nvSpPr>
            <p:cNvPr id="291" name="Oval 290"/>
            <p:cNvSpPr/>
            <p:nvPr/>
          </p:nvSpPr>
          <p:spPr>
            <a:xfrm>
              <a:off x="11598000" y="-4411693"/>
              <a:ext cx="646386" cy="646386"/>
            </a:xfrm>
            <a:prstGeom prst="ellipse">
              <a:avLst/>
            </a:prstGeom>
            <a:solidFill>
              <a:srgbClr val="9BA5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</a:t>
              </a:r>
              <a:r>
                <a:rPr lang="en-US" sz="1000" dirty="0" smtClean="0"/>
                <a:t>t+1</a:t>
              </a:r>
              <a:endParaRPr lang="en-US" sz="1200" dirty="0"/>
            </a:p>
          </p:txBody>
        </p:sp>
        <p:sp>
          <p:nvSpPr>
            <p:cNvPr id="292" name="Oval 291"/>
            <p:cNvSpPr/>
            <p:nvPr/>
          </p:nvSpPr>
          <p:spPr>
            <a:xfrm>
              <a:off x="11598000" y="-1146147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</a:t>
              </a:r>
              <a:r>
                <a:rPr lang="en-US" sz="1050" dirty="0" smtClean="0"/>
                <a:t>t+1</a:t>
              </a:r>
              <a:endParaRPr lang="en-US" sz="1050" dirty="0"/>
            </a:p>
          </p:txBody>
        </p:sp>
        <p:sp>
          <p:nvSpPr>
            <p:cNvPr id="293" name="Oval 292"/>
            <p:cNvSpPr/>
            <p:nvPr/>
          </p:nvSpPr>
          <p:spPr>
            <a:xfrm>
              <a:off x="4656985" y="-4299919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94" name="Oval 293"/>
            <p:cNvSpPr/>
            <p:nvPr/>
          </p:nvSpPr>
          <p:spPr>
            <a:xfrm>
              <a:off x="6501034" y="-3624791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95" name="Rounded Rectangle 294"/>
            <p:cNvSpPr/>
            <p:nvPr/>
          </p:nvSpPr>
          <p:spPr>
            <a:xfrm>
              <a:off x="6083247" y="-430330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96" name="Oval 295"/>
            <p:cNvSpPr/>
            <p:nvPr/>
          </p:nvSpPr>
          <p:spPr>
            <a:xfrm>
              <a:off x="9538557" y="-2758770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97" name="Teardrop 296"/>
            <p:cNvSpPr/>
            <p:nvPr/>
          </p:nvSpPr>
          <p:spPr>
            <a:xfrm>
              <a:off x="3056271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98" name="Teardrop 297"/>
            <p:cNvSpPr/>
            <p:nvPr/>
          </p:nvSpPr>
          <p:spPr>
            <a:xfrm>
              <a:off x="4965372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 smtClean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99" name="Teardrop 298"/>
            <p:cNvSpPr/>
            <p:nvPr/>
          </p:nvSpPr>
          <p:spPr>
            <a:xfrm>
              <a:off x="8387656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00" name="Regular Pentagon 299"/>
            <p:cNvSpPr/>
            <p:nvPr/>
          </p:nvSpPr>
          <p:spPr>
            <a:xfrm>
              <a:off x="6381807" y="-2902630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sp>
          <p:nvSpPr>
            <p:cNvPr id="301" name="Regular Pentagon 300"/>
            <p:cNvSpPr/>
            <p:nvPr/>
          </p:nvSpPr>
          <p:spPr>
            <a:xfrm>
              <a:off x="9418342" y="-3695735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cxnSp>
          <p:nvCxnSpPr>
            <p:cNvPr id="302" name="Elbow Connector 301"/>
            <p:cNvCxnSpPr>
              <a:stCxn id="280" idx="0"/>
              <a:endCxn id="281" idx="2"/>
            </p:cNvCxnSpPr>
            <p:nvPr/>
          </p:nvCxnSpPr>
          <p:spPr>
            <a:xfrm rot="16200000" flipV="1">
              <a:off x="2712586" y="-933126"/>
              <a:ext cx="1284498" cy="198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Elbow Connector 302"/>
            <p:cNvCxnSpPr>
              <a:stCxn id="280" idx="0"/>
              <a:endCxn id="282" idx="2"/>
            </p:cNvCxnSpPr>
            <p:nvPr/>
          </p:nvCxnSpPr>
          <p:spPr>
            <a:xfrm rot="5400000" flipH="1" flipV="1">
              <a:off x="3666398" y="-1884957"/>
              <a:ext cx="1284498" cy="1905645"/>
            </a:xfrm>
            <a:prstGeom prst="bentConnector3">
              <a:avLst>
                <a:gd name="adj1" fmla="val 2741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Elbow Connector 303"/>
            <p:cNvCxnSpPr>
              <a:stCxn id="280" idx="0"/>
              <a:endCxn id="283" idx="2"/>
            </p:cNvCxnSpPr>
            <p:nvPr/>
          </p:nvCxnSpPr>
          <p:spPr>
            <a:xfrm rot="5400000" flipH="1" flipV="1">
              <a:off x="4391613" y="-2610170"/>
              <a:ext cx="1284497" cy="3356073"/>
            </a:xfrm>
            <a:prstGeom prst="bentConnector3">
              <a:avLst>
                <a:gd name="adj1" fmla="val 27036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Elbow Connector 304"/>
            <p:cNvCxnSpPr>
              <a:stCxn id="280" idx="0"/>
              <a:endCxn id="284" idx="2"/>
            </p:cNvCxnSpPr>
            <p:nvPr/>
          </p:nvCxnSpPr>
          <p:spPr>
            <a:xfrm rot="5400000" flipH="1" flipV="1">
              <a:off x="5376801" y="-3595358"/>
              <a:ext cx="1284497" cy="5326449"/>
            </a:xfrm>
            <a:prstGeom prst="bentConnector3">
              <a:avLst>
                <a:gd name="adj1" fmla="val 2696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Straight Arrow Connector 305"/>
            <p:cNvCxnSpPr>
              <a:stCxn id="285" idx="0"/>
            </p:cNvCxnSpPr>
            <p:nvPr/>
          </p:nvCxnSpPr>
          <p:spPr>
            <a:xfrm flipV="1">
              <a:off x="3702651" y="-1574385"/>
              <a:ext cx="873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>
              <a:stCxn id="286" idx="0"/>
            </p:cNvCxnSpPr>
            <p:nvPr/>
          </p:nvCxnSpPr>
          <p:spPr>
            <a:xfrm flipH="1" flipV="1">
              <a:off x="5591629" y="-1574385"/>
              <a:ext cx="1864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/>
            <p:cNvCxnSpPr>
              <a:stCxn id="287" idx="0"/>
            </p:cNvCxnSpPr>
            <p:nvPr/>
          </p:nvCxnSpPr>
          <p:spPr>
            <a:xfrm flipH="1" flipV="1">
              <a:off x="7043959" y="-1567295"/>
              <a:ext cx="16746" cy="30192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/>
            <p:nvPr/>
          </p:nvCxnSpPr>
          <p:spPr>
            <a:xfrm flipH="1" flipV="1">
              <a:off x="9016326" y="-1574385"/>
              <a:ext cx="14755" cy="309016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Elbow Connector 309"/>
            <p:cNvCxnSpPr>
              <a:stCxn id="289" idx="6"/>
            </p:cNvCxnSpPr>
            <p:nvPr/>
          </p:nvCxnSpPr>
          <p:spPr>
            <a:xfrm flipV="1">
              <a:off x="1553182" y="-1574385"/>
              <a:ext cx="1453837" cy="736647"/>
            </a:xfrm>
            <a:prstGeom prst="bentConnector3">
              <a:avLst>
                <a:gd name="adj1" fmla="val 100255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1" name="Elbow Connector 310"/>
            <p:cNvCxnSpPr>
              <a:stCxn id="289" idx="6"/>
            </p:cNvCxnSpPr>
            <p:nvPr/>
          </p:nvCxnSpPr>
          <p:spPr>
            <a:xfrm flipV="1">
              <a:off x="1553182" y="-1567295"/>
              <a:ext cx="3370031" cy="729557"/>
            </a:xfrm>
            <a:prstGeom prst="bentConnector3">
              <a:avLst>
                <a:gd name="adj1" fmla="val 99877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2" name="Elbow Connector 311"/>
            <p:cNvCxnSpPr>
              <a:stCxn id="289" idx="6"/>
            </p:cNvCxnSpPr>
            <p:nvPr/>
          </p:nvCxnSpPr>
          <p:spPr>
            <a:xfrm flipV="1">
              <a:off x="1553182" y="-1567295"/>
              <a:ext cx="4822361" cy="729557"/>
            </a:xfrm>
            <a:prstGeom prst="bentConnector3">
              <a:avLst>
                <a:gd name="adj1" fmla="val 100100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3" name="Elbow Connector 312"/>
            <p:cNvCxnSpPr>
              <a:stCxn id="289" idx="6"/>
            </p:cNvCxnSpPr>
            <p:nvPr/>
          </p:nvCxnSpPr>
          <p:spPr>
            <a:xfrm flipV="1">
              <a:off x="1553182" y="-1567295"/>
              <a:ext cx="6788477" cy="729557"/>
            </a:xfrm>
            <a:prstGeom prst="bentConnector3">
              <a:avLst>
                <a:gd name="adj1" fmla="val 99918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4" name="Elbow Connector 313"/>
            <p:cNvCxnSpPr>
              <a:stCxn id="281" idx="0"/>
              <a:endCxn id="297" idx="2"/>
            </p:cNvCxnSpPr>
            <p:nvPr/>
          </p:nvCxnSpPr>
          <p:spPr>
            <a:xfrm rot="16200000" flipV="1">
              <a:off x="3228707" y="-2129133"/>
              <a:ext cx="248307" cy="1969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Elbow Connector 314"/>
            <p:cNvCxnSpPr>
              <a:stCxn id="282" idx="0"/>
              <a:endCxn id="298" idx="2"/>
            </p:cNvCxnSpPr>
            <p:nvPr/>
          </p:nvCxnSpPr>
          <p:spPr>
            <a:xfrm rot="16200000" flipV="1">
              <a:off x="5137070" y="-2128395"/>
              <a:ext cx="248307" cy="49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Elbow Connector 315"/>
            <p:cNvCxnSpPr>
              <a:stCxn id="283" idx="0"/>
              <a:endCxn id="300" idx="3"/>
            </p:cNvCxnSpPr>
            <p:nvPr/>
          </p:nvCxnSpPr>
          <p:spPr>
            <a:xfrm rot="5400000" flipH="1" flipV="1">
              <a:off x="6578383" y="-2138494"/>
              <a:ext cx="268014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Elbow Connector 316"/>
            <p:cNvCxnSpPr>
              <a:stCxn id="284" idx="0"/>
              <a:endCxn id="299" idx="2"/>
            </p:cNvCxnSpPr>
            <p:nvPr/>
          </p:nvCxnSpPr>
          <p:spPr>
            <a:xfrm rot="5400000" flipH="1" flipV="1">
              <a:off x="8558614" y="-2128641"/>
              <a:ext cx="248307" cy="986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Elbow Connector 317"/>
            <p:cNvCxnSpPr>
              <a:stCxn id="290" idx="6"/>
              <a:endCxn id="293" idx="2"/>
            </p:cNvCxnSpPr>
            <p:nvPr/>
          </p:nvCxnSpPr>
          <p:spPr>
            <a:xfrm flipV="1">
              <a:off x="1556940" y="-4089055"/>
              <a:ext cx="3100045" cy="555"/>
            </a:xfrm>
            <a:prstGeom prst="bentConnector3">
              <a:avLst/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Elbow Connector 318"/>
            <p:cNvCxnSpPr>
              <a:stCxn id="293" idx="6"/>
              <a:endCxn id="295" idx="1"/>
            </p:cNvCxnSpPr>
            <p:nvPr/>
          </p:nvCxnSpPr>
          <p:spPr>
            <a:xfrm>
              <a:off x="5078713" y="-4089055"/>
              <a:ext cx="1004534" cy="556"/>
            </a:xfrm>
            <a:prstGeom prst="bentConnector3">
              <a:avLst/>
            </a:prstGeom>
            <a:ln w="63500">
              <a:solidFill>
                <a:srgbClr val="4D454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Elbow Connector 319"/>
            <p:cNvCxnSpPr>
              <a:stCxn id="300" idx="0"/>
              <a:endCxn id="294" idx="4"/>
            </p:cNvCxnSpPr>
            <p:nvPr/>
          </p:nvCxnSpPr>
          <p:spPr>
            <a:xfrm rot="16200000" flipV="1">
              <a:off x="6562175" y="-3053339"/>
              <a:ext cx="300433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Elbow Connector 320"/>
            <p:cNvCxnSpPr>
              <a:stCxn id="298" idx="6"/>
              <a:endCxn id="294" idx="2"/>
            </p:cNvCxnSpPr>
            <p:nvPr/>
          </p:nvCxnSpPr>
          <p:spPr>
            <a:xfrm rot="5400000" flipH="1" flipV="1">
              <a:off x="5595796" y="-3748747"/>
              <a:ext cx="570418" cy="1240058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Elbow Connector 321"/>
            <p:cNvCxnSpPr>
              <a:stCxn id="294" idx="0"/>
              <a:endCxn id="295" idx="2"/>
            </p:cNvCxnSpPr>
            <p:nvPr/>
          </p:nvCxnSpPr>
          <p:spPr>
            <a:xfrm rot="16200000" flipV="1">
              <a:off x="6587447" y="-3749243"/>
              <a:ext cx="248903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Elbow Connector 322"/>
            <p:cNvCxnSpPr>
              <a:endCxn id="291" idx="2"/>
            </p:cNvCxnSpPr>
            <p:nvPr/>
          </p:nvCxnSpPr>
          <p:spPr>
            <a:xfrm flipV="1">
              <a:off x="7860495" y="-4088500"/>
              <a:ext cx="3737505" cy="1"/>
            </a:xfrm>
            <a:prstGeom prst="bentConnector3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Elbow Connector 323"/>
            <p:cNvCxnSpPr>
              <a:stCxn id="295" idx="3"/>
              <a:endCxn id="301" idx="0"/>
            </p:cNvCxnSpPr>
            <p:nvPr/>
          </p:nvCxnSpPr>
          <p:spPr>
            <a:xfrm>
              <a:off x="7340547" y="-4088499"/>
              <a:ext cx="2408871" cy="392764"/>
            </a:xfrm>
            <a:prstGeom prst="bentConnector2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Elbow Connector 324"/>
            <p:cNvCxnSpPr>
              <a:endCxn id="296" idx="0"/>
            </p:cNvCxnSpPr>
            <p:nvPr/>
          </p:nvCxnSpPr>
          <p:spPr>
            <a:xfrm rot="16200000" flipH="1">
              <a:off x="9591765" y="-2916427"/>
              <a:ext cx="315309" cy="3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Elbow Connector 325"/>
            <p:cNvCxnSpPr>
              <a:stCxn id="299" idx="0"/>
              <a:endCxn id="296" idx="2"/>
            </p:cNvCxnSpPr>
            <p:nvPr/>
          </p:nvCxnSpPr>
          <p:spPr>
            <a:xfrm flipV="1">
              <a:off x="8978863" y="-2547906"/>
              <a:ext cx="559694" cy="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Elbow Connector 326"/>
            <p:cNvCxnSpPr>
              <a:stCxn id="296" idx="4"/>
              <a:endCxn id="292" idx="2"/>
            </p:cNvCxnSpPr>
            <p:nvPr/>
          </p:nvCxnSpPr>
          <p:spPr>
            <a:xfrm rot="16200000" flipH="1">
              <a:off x="9916666" y="-2504288"/>
              <a:ext cx="1514088" cy="1848579"/>
            </a:xfrm>
            <a:prstGeom prst="bentConnector2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Elbow Connector 327"/>
            <p:cNvCxnSpPr>
              <a:stCxn id="297" idx="6"/>
              <a:endCxn id="293" idx="4"/>
            </p:cNvCxnSpPr>
            <p:nvPr/>
          </p:nvCxnSpPr>
          <p:spPr>
            <a:xfrm rot="5400000" flipH="1" flipV="1">
              <a:off x="3592521" y="-4118837"/>
              <a:ext cx="1034682" cy="151597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Elbow Connector 328"/>
            <p:cNvCxnSpPr>
              <a:stCxn id="290" idx="6"/>
              <a:endCxn id="281" idx="1"/>
            </p:cNvCxnSpPr>
            <p:nvPr/>
          </p:nvCxnSpPr>
          <p:spPr>
            <a:xfrm>
              <a:off x="1556940" y="-4088500"/>
              <a:ext cx="1168254" cy="2299311"/>
            </a:xfrm>
            <a:prstGeom prst="bentConnector3">
              <a:avLst>
                <a:gd name="adj1" fmla="val 62661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Elbow Connector 329"/>
            <p:cNvCxnSpPr>
              <a:stCxn id="290" idx="6"/>
              <a:endCxn id="282" idx="1"/>
            </p:cNvCxnSpPr>
            <p:nvPr/>
          </p:nvCxnSpPr>
          <p:spPr>
            <a:xfrm>
              <a:off x="1556940" y="-4088500"/>
              <a:ext cx="3075880" cy="2299311"/>
            </a:xfrm>
            <a:prstGeom prst="bentConnector3">
              <a:avLst>
                <a:gd name="adj1" fmla="val 87597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Oval 330"/>
            <p:cNvSpPr/>
            <p:nvPr/>
          </p:nvSpPr>
          <p:spPr>
            <a:xfrm>
              <a:off x="10142550" y="-5729732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</a:t>
              </a:r>
              <a:r>
                <a:rPr lang="en-US" sz="1000" dirty="0" smtClean="0"/>
                <a:t>t+1</a:t>
              </a:r>
              <a:endParaRPr lang="en-US" sz="1000" dirty="0"/>
            </a:p>
          </p:txBody>
        </p:sp>
        <p:cxnSp>
          <p:nvCxnSpPr>
            <p:cNvPr id="332" name="Straight Arrow Connector 331"/>
            <p:cNvCxnSpPr>
              <a:endCxn id="331" idx="4"/>
            </p:cNvCxnSpPr>
            <p:nvPr/>
          </p:nvCxnSpPr>
          <p:spPr>
            <a:xfrm flipV="1">
              <a:off x="10457324" y="-5083346"/>
              <a:ext cx="8419" cy="4245608"/>
            </a:xfrm>
            <a:prstGeom prst="straightConnector1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Elbow Connector 332"/>
            <p:cNvCxnSpPr>
              <a:stCxn id="295" idx="3"/>
              <a:endCxn id="284" idx="1"/>
            </p:cNvCxnSpPr>
            <p:nvPr/>
          </p:nvCxnSpPr>
          <p:spPr>
            <a:xfrm>
              <a:off x="7340547" y="-4088499"/>
              <a:ext cx="713077" cy="2299310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4" name="Group 333"/>
          <p:cNvGrpSpPr/>
          <p:nvPr/>
        </p:nvGrpSpPr>
        <p:grpSpPr>
          <a:xfrm>
            <a:off x="-10380399" y="267648"/>
            <a:ext cx="10691204" cy="6086232"/>
            <a:chOff x="906796" y="-5729732"/>
            <a:chExt cx="10691204" cy="6086232"/>
          </a:xfrm>
        </p:grpSpPr>
        <p:sp>
          <p:nvSpPr>
            <p:cNvPr id="335" name="Rounded Rectangle 334"/>
            <p:cNvSpPr/>
            <p:nvPr/>
          </p:nvSpPr>
          <p:spPr>
            <a:xfrm>
              <a:off x="1940858" y="-4530811"/>
              <a:ext cx="9081247" cy="4130565"/>
            </a:xfrm>
            <a:prstGeom prst="round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/>
            <p:cNvSpPr/>
            <p:nvPr/>
          </p:nvSpPr>
          <p:spPr>
            <a:xfrm>
              <a:off x="3032632" y="-289886"/>
              <a:ext cx="646386" cy="646386"/>
            </a:xfrm>
            <a:prstGeom prst="ellipse">
              <a:avLst/>
            </a:prstGeom>
            <a:solidFill>
              <a:srgbClr val="4D45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</a:t>
              </a:r>
              <a:r>
                <a:rPr lang="en-US" sz="1100" dirty="0" smtClean="0"/>
                <a:t>t-1</a:t>
              </a:r>
              <a:endParaRPr lang="en-US" sz="1100" dirty="0"/>
            </a:p>
          </p:txBody>
        </p:sp>
        <p:sp>
          <p:nvSpPr>
            <p:cNvPr id="337" name="Rounded Rectangle 336"/>
            <p:cNvSpPr/>
            <p:nvPr/>
          </p:nvSpPr>
          <p:spPr>
            <a:xfrm>
              <a:off x="2725194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38" name="Rounded Rectangle 337"/>
            <p:cNvSpPr/>
            <p:nvPr/>
          </p:nvSpPr>
          <p:spPr>
            <a:xfrm>
              <a:off x="4632820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39" name="Rounded Rectangle 338"/>
            <p:cNvSpPr/>
            <p:nvPr/>
          </p:nvSpPr>
          <p:spPr>
            <a:xfrm>
              <a:off x="6083248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40" name="Rounded Rectangle 339"/>
            <p:cNvSpPr/>
            <p:nvPr/>
          </p:nvSpPr>
          <p:spPr>
            <a:xfrm>
              <a:off x="8053624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41" name="Oval 340"/>
            <p:cNvSpPr/>
            <p:nvPr/>
          </p:nvSpPr>
          <p:spPr>
            <a:xfrm>
              <a:off x="352528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42" name="Oval 341"/>
            <p:cNvSpPr/>
            <p:nvPr/>
          </p:nvSpPr>
          <p:spPr>
            <a:xfrm>
              <a:off x="5432915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43" name="Oval 342"/>
            <p:cNvSpPr/>
            <p:nvPr/>
          </p:nvSpPr>
          <p:spPr>
            <a:xfrm>
              <a:off x="6883343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44" name="Oval 343"/>
            <p:cNvSpPr/>
            <p:nvPr/>
          </p:nvSpPr>
          <p:spPr>
            <a:xfrm>
              <a:off x="885371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45" name="Oval 344"/>
            <p:cNvSpPr/>
            <p:nvPr/>
          </p:nvSpPr>
          <p:spPr>
            <a:xfrm>
              <a:off x="906796" y="-1160931"/>
              <a:ext cx="646386" cy="646386"/>
            </a:xfrm>
            <a:prstGeom prst="ellipse">
              <a:avLst/>
            </a:prstGeom>
            <a:solidFill>
              <a:srgbClr val="F9AE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h</a:t>
              </a:r>
              <a:r>
                <a:rPr lang="en-US" sz="1100" dirty="0" smtClean="0"/>
                <a:t>t-2</a:t>
              </a:r>
              <a:endParaRPr lang="en-US" sz="1600" dirty="0"/>
            </a:p>
          </p:txBody>
        </p:sp>
        <p:sp>
          <p:nvSpPr>
            <p:cNvPr id="346" name="Oval 345"/>
            <p:cNvSpPr/>
            <p:nvPr/>
          </p:nvSpPr>
          <p:spPr>
            <a:xfrm>
              <a:off x="910554" y="-4411693"/>
              <a:ext cx="646386" cy="646386"/>
            </a:xfrm>
            <a:prstGeom prst="ellipse">
              <a:avLst/>
            </a:prstGeom>
            <a:solidFill>
              <a:srgbClr val="9BD5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4D4543"/>
                  </a:solidFill>
                </a:rPr>
                <a:t>C</a:t>
              </a:r>
              <a:r>
                <a:rPr lang="en-US" sz="1100" dirty="0" smtClean="0">
                  <a:solidFill>
                    <a:srgbClr val="4D4543"/>
                  </a:solidFill>
                </a:rPr>
                <a:t>t-2</a:t>
              </a:r>
              <a:endParaRPr lang="en-US" sz="1600" dirty="0">
                <a:solidFill>
                  <a:srgbClr val="4D4543"/>
                </a:solidFill>
              </a:endParaRPr>
            </a:p>
          </p:txBody>
        </p:sp>
        <p:sp>
          <p:nvSpPr>
            <p:cNvPr id="349" name="Oval 348"/>
            <p:cNvSpPr/>
            <p:nvPr/>
          </p:nvSpPr>
          <p:spPr>
            <a:xfrm>
              <a:off x="4656985" y="-4299919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350" name="Oval 349"/>
            <p:cNvSpPr/>
            <p:nvPr/>
          </p:nvSpPr>
          <p:spPr>
            <a:xfrm>
              <a:off x="6501034" y="-3624791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351" name="Rounded Rectangle 350"/>
            <p:cNvSpPr/>
            <p:nvPr/>
          </p:nvSpPr>
          <p:spPr>
            <a:xfrm>
              <a:off x="6083247" y="-430330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52" name="Oval 351"/>
            <p:cNvSpPr/>
            <p:nvPr/>
          </p:nvSpPr>
          <p:spPr>
            <a:xfrm>
              <a:off x="9538557" y="-2758770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353" name="Teardrop 352"/>
            <p:cNvSpPr/>
            <p:nvPr/>
          </p:nvSpPr>
          <p:spPr>
            <a:xfrm>
              <a:off x="3056271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54" name="Teardrop 353"/>
            <p:cNvSpPr/>
            <p:nvPr/>
          </p:nvSpPr>
          <p:spPr>
            <a:xfrm>
              <a:off x="4965372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 smtClean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55" name="Teardrop 354"/>
            <p:cNvSpPr/>
            <p:nvPr/>
          </p:nvSpPr>
          <p:spPr>
            <a:xfrm>
              <a:off x="8387656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56" name="Regular Pentagon 355"/>
            <p:cNvSpPr/>
            <p:nvPr/>
          </p:nvSpPr>
          <p:spPr>
            <a:xfrm>
              <a:off x="6381807" y="-2902630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sp>
          <p:nvSpPr>
            <p:cNvPr id="357" name="Regular Pentagon 356"/>
            <p:cNvSpPr/>
            <p:nvPr/>
          </p:nvSpPr>
          <p:spPr>
            <a:xfrm>
              <a:off x="9418342" y="-3695735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cxnSp>
          <p:nvCxnSpPr>
            <p:cNvPr id="358" name="Elbow Connector 357"/>
            <p:cNvCxnSpPr>
              <a:stCxn id="336" idx="0"/>
              <a:endCxn id="337" idx="2"/>
            </p:cNvCxnSpPr>
            <p:nvPr/>
          </p:nvCxnSpPr>
          <p:spPr>
            <a:xfrm rot="16200000" flipV="1">
              <a:off x="2712586" y="-933126"/>
              <a:ext cx="1284498" cy="198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9" name="Elbow Connector 358"/>
            <p:cNvCxnSpPr>
              <a:stCxn id="336" idx="0"/>
              <a:endCxn id="338" idx="2"/>
            </p:cNvCxnSpPr>
            <p:nvPr/>
          </p:nvCxnSpPr>
          <p:spPr>
            <a:xfrm rot="5400000" flipH="1" flipV="1">
              <a:off x="3666398" y="-1884957"/>
              <a:ext cx="1284498" cy="1905645"/>
            </a:xfrm>
            <a:prstGeom prst="bentConnector3">
              <a:avLst>
                <a:gd name="adj1" fmla="val 2741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0" name="Elbow Connector 359"/>
            <p:cNvCxnSpPr>
              <a:stCxn id="336" idx="0"/>
              <a:endCxn id="339" idx="2"/>
            </p:cNvCxnSpPr>
            <p:nvPr/>
          </p:nvCxnSpPr>
          <p:spPr>
            <a:xfrm rot="5400000" flipH="1" flipV="1">
              <a:off x="4391613" y="-2610170"/>
              <a:ext cx="1284497" cy="3356073"/>
            </a:xfrm>
            <a:prstGeom prst="bentConnector3">
              <a:avLst>
                <a:gd name="adj1" fmla="val 27036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Elbow Connector 360"/>
            <p:cNvCxnSpPr>
              <a:stCxn id="336" idx="0"/>
              <a:endCxn id="340" idx="2"/>
            </p:cNvCxnSpPr>
            <p:nvPr/>
          </p:nvCxnSpPr>
          <p:spPr>
            <a:xfrm rot="5400000" flipH="1" flipV="1">
              <a:off x="5376801" y="-3595358"/>
              <a:ext cx="1284497" cy="5326449"/>
            </a:xfrm>
            <a:prstGeom prst="bentConnector3">
              <a:avLst>
                <a:gd name="adj1" fmla="val 2696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Straight Arrow Connector 361"/>
            <p:cNvCxnSpPr>
              <a:stCxn id="341" idx="0"/>
            </p:cNvCxnSpPr>
            <p:nvPr/>
          </p:nvCxnSpPr>
          <p:spPr>
            <a:xfrm flipV="1">
              <a:off x="3702651" y="-1574385"/>
              <a:ext cx="873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>
              <a:stCxn id="342" idx="0"/>
            </p:cNvCxnSpPr>
            <p:nvPr/>
          </p:nvCxnSpPr>
          <p:spPr>
            <a:xfrm flipH="1" flipV="1">
              <a:off x="5591629" y="-1574385"/>
              <a:ext cx="1864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>
              <a:stCxn id="343" idx="0"/>
            </p:cNvCxnSpPr>
            <p:nvPr/>
          </p:nvCxnSpPr>
          <p:spPr>
            <a:xfrm flipH="1" flipV="1">
              <a:off x="7043959" y="-1567295"/>
              <a:ext cx="16746" cy="30192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 flipH="1" flipV="1">
              <a:off x="9016326" y="-1574385"/>
              <a:ext cx="14755" cy="309016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Elbow Connector 365"/>
            <p:cNvCxnSpPr>
              <a:stCxn id="345" idx="6"/>
            </p:cNvCxnSpPr>
            <p:nvPr/>
          </p:nvCxnSpPr>
          <p:spPr>
            <a:xfrm flipV="1">
              <a:off x="1553182" y="-1574385"/>
              <a:ext cx="1453837" cy="736647"/>
            </a:xfrm>
            <a:prstGeom prst="bentConnector3">
              <a:avLst>
                <a:gd name="adj1" fmla="val 100255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7" name="Elbow Connector 366"/>
            <p:cNvCxnSpPr>
              <a:stCxn id="345" idx="6"/>
            </p:cNvCxnSpPr>
            <p:nvPr/>
          </p:nvCxnSpPr>
          <p:spPr>
            <a:xfrm flipV="1">
              <a:off x="1553182" y="-1567295"/>
              <a:ext cx="3370031" cy="729557"/>
            </a:xfrm>
            <a:prstGeom prst="bentConnector3">
              <a:avLst>
                <a:gd name="adj1" fmla="val 99877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8" name="Elbow Connector 367"/>
            <p:cNvCxnSpPr>
              <a:stCxn id="345" idx="6"/>
            </p:cNvCxnSpPr>
            <p:nvPr/>
          </p:nvCxnSpPr>
          <p:spPr>
            <a:xfrm flipV="1">
              <a:off x="1553182" y="-1567295"/>
              <a:ext cx="4822361" cy="729557"/>
            </a:xfrm>
            <a:prstGeom prst="bentConnector3">
              <a:avLst>
                <a:gd name="adj1" fmla="val 100100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9" name="Elbow Connector 368"/>
            <p:cNvCxnSpPr>
              <a:stCxn id="345" idx="6"/>
            </p:cNvCxnSpPr>
            <p:nvPr/>
          </p:nvCxnSpPr>
          <p:spPr>
            <a:xfrm flipV="1">
              <a:off x="1553182" y="-1567295"/>
              <a:ext cx="6788477" cy="729557"/>
            </a:xfrm>
            <a:prstGeom prst="bentConnector3">
              <a:avLst>
                <a:gd name="adj1" fmla="val 99918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0" name="Elbow Connector 369"/>
            <p:cNvCxnSpPr>
              <a:stCxn id="337" idx="0"/>
              <a:endCxn id="353" idx="2"/>
            </p:cNvCxnSpPr>
            <p:nvPr/>
          </p:nvCxnSpPr>
          <p:spPr>
            <a:xfrm rot="16200000" flipV="1">
              <a:off x="3228707" y="-2129133"/>
              <a:ext cx="248307" cy="1969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1" name="Elbow Connector 370"/>
            <p:cNvCxnSpPr>
              <a:stCxn id="338" idx="0"/>
              <a:endCxn id="354" idx="2"/>
            </p:cNvCxnSpPr>
            <p:nvPr/>
          </p:nvCxnSpPr>
          <p:spPr>
            <a:xfrm rot="16200000" flipV="1">
              <a:off x="5137070" y="-2128395"/>
              <a:ext cx="248307" cy="49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2" name="Elbow Connector 371"/>
            <p:cNvCxnSpPr>
              <a:stCxn id="339" idx="0"/>
              <a:endCxn id="356" idx="3"/>
            </p:cNvCxnSpPr>
            <p:nvPr/>
          </p:nvCxnSpPr>
          <p:spPr>
            <a:xfrm rot="5400000" flipH="1" flipV="1">
              <a:off x="6578383" y="-2138494"/>
              <a:ext cx="268014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3" name="Elbow Connector 372"/>
            <p:cNvCxnSpPr>
              <a:stCxn id="340" idx="0"/>
              <a:endCxn id="355" idx="2"/>
            </p:cNvCxnSpPr>
            <p:nvPr/>
          </p:nvCxnSpPr>
          <p:spPr>
            <a:xfrm rot="5400000" flipH="1" flipV="1">
              <a:off x="8558614" y="-2128641"/>
              <a:ext cx="248307" cy="986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4" name="Elbow Connector 373"/>
            <p:cNvCxnSpPr>
              <a:stCxn id="346" idx="6"/>
              <a:endCxn id="349" idx="2"/>
            </p:cNvCxnSpPr>
            <p:nvPr/>
          </p:nvCxnSpPr>
          <p:spPr>
            <a:xfrm flipV="1">
              <a:off x="1556940" y="-4089055"/>
              <a:ext cx="3100045" cy="555"/>
            </a:xfrm>
            <a:prstGeom prst="bentConnector3">
              <a:avLst/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Elbow Connector 374"/>
            <p:cNvCxnSpPr>
              <a:stCxn id="349" idx="6"/>
              <a:endCxn id="351" idx="1"/>
            </p:cNvCxnSpPr>
            <p:nvPr/>
          </p:nvCxnSpPr>
          <p:spPr>
            <a:xfrm>
              <a:off x="5078713" y="-4089055"/>
              <a:ext cx="1004534" cy="556"/>
            </a:xfrm>
            <a:prstGeom prst="bentConnector3">
              <a:avLst/>
            </a:prstGeom>
            <a:ln w="63500">
              <a:solidFill>
                <a:srgbClr val="4D454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Elbow Connector 375"/>
            <p:cNvCxnSpPr>
              <a:stCxn id="356" idx="0"/>
              <a:endCxn id="350" idx="4"/>
            </p:cNvCxnSpPr>
            <p:nvPr/>
          </p:nvCxnSpPr>
          <p:spPr>
            <a:xfrm rot="16200000" flipV="1">
              <a:off x="6562175" y="-3053339"/>
              <a:ext cx="300433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Elbow Connector 376"/>
            <p:cNvCxnSpPr>
              <a:stCxn id="354" idx="6"/>
              <a:endCxn id="350" idx="2"/>
            </p:cNvCxnSpPr>
            <p:nvPr/>
          </p:nvCxnSpPr>
          <p:spPr>
            <a:xfrm rot="5400000" flipH="1" flipV="1">
              <a:off x="5595796" y="-3748747"/>
              <a:ext cx="570418" cy="1240058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Elbow Connector 377"/>
            <p:cNvCxnSpPr>
              <a:stCxn id="350" idx="0"/>
              <a:endCxn id="351" idx="2"/>
            </p:cNvCxnSpPr>
            <p:nvPr/>
          </p:nvCxnSpPr>
          <p:spPr>
            <a:xfrm rot="16200000" flipV="1">
              <a:off x="6587447" y="-3749243"/>
              <a:ext cx="248903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Elbow Connector 378"/>
            <p:cNvCxnSpPr/>
            <p:nvPr/>
          </p:nvCxnSpPr>
          <p:spPr>
            <a:xfrm flipV="1">
              <a:off x="7860495" y="-4088500"/>
              <a:ext cx="3737505" cy="1"/>
            </a:xfrm>
            <a:prstGeom prst="bentConnector3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Elbow Connector 379"/>
            <p:cNvCxnSpPr>
              <a:stCxn id="351" idx="3"/>
              <a:endCxn id="357" idx="0"/>
            </p:cNvCxnSpPr>
            <p:nvPr/>
          </p:nvCxnSpPr>
          <p:spPr>
            <a:xfrm>
              <a:off x="7340547" y="-4088499"/>
              <a:ext cx="2408871" cy="392764"/>
            </a:xfrm>
            <a:prstGeom prst="bentConnector2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Elbow Connector 380"/>
            <p:cNvCxnSpPr>
              <a:endCxn id="352" idx="0"/>
            </p:cNvCxnSpPr>
            <p:nvPr/>
          </p:nvCxnSpPr>
          <p:spPr>
            <a:xfrm rot="16200000" flipH="1">
              <a:off x="9591765" y="-2916427"/>
              <a:ext cx="315309" cy="3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Elbow Connector 381"/>
            <p:cNvCxnSpPr>
              <a:stCxn id="355" idx="0"/>
              <a:endCxn id="352" idx="2"/>
            </p:cNvCxnSpPr>
            <p:nvPr/>
          </p:nvCxnSpPr>
          <p:spPr>
            <a:xfrm flipV="1">
              <a:off x="8978863" y="-2547906"/>
              <a:ext cx="559694" cy="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Elbow Connector 382"/>
            <p:cNvCxnSpPr>
              <a:stCxn id="352" idx="4"/>
            </p:cNvCxnSpPr>
            <p:nvPr/>
          </p:nvCxnSpPr>
          <p:spPr>
            <a:xfrm rot="16200000" flipH="1">
              <a:off x="9916666" y="-2504288"/>
              <a:ext cx="1514088" cy="1848579"/>
            </a:xfrm>
            <a:prstGeom prst="bentConnector2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Elbow Connector 383"/>
            <p:cNvCxnSpPr>
              <a:stCxn id="353" idx="6"/>
              <a:endCxn id="349" idx="4"/>
            </p:cNvCxnSpPr>
            <p:nvPr/>
          </p:nvCxnSpPr>
          <p:spPr>
            <a:xfrm rot="5400000" flipH="1" flipV="1">
              <a:off x="3592521" y="-4118837"/>
              <a:ext cx="1034682" cy="151597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Elbow Connector 384"/>
            <p:cNvCxnSpPr>
              <a:stCxn id="346" idx="6"/>
              <a:endCxn id="337" idx="1"/>
            </p:cNvCxnSpPr>
            <p:nvPr/>
          </p:nvCxnSpPr>
          <p:spPr>
            <a:xfrm>
              <a:off x="1556940" y="-4088500"/>
              <a:ext cx="1168254" cy="2299311"/>
            </a:xfrm>
            <a:prstGeom prst="bentConnector3">
              <a:avLst>
                <a:gd name="adj1" fmla="val 62661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Elbow Connector 385"/>
            <p:cNvCxnSpPr>
              <a:stCxn id="346" idx="6"/>
              <a:endCxn id="338" idx="1"/>
            </p:cNvCxnSpPr>
            <p:nvPr/>
          </p:nvCxnSpPr>
          <p:spPr>
            <a:xfrm>
              <a:off x="1556940" y="-4088500"/>
              <a:ext cx="3075880" cy="2299311"/>
            </a:xfrm>
            <a:prstGeom prst="bentConnector3">
              <a:avLst>
                <a:gd name="adj1" fmla="val 87597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Oval 386"/>
            <p:cNvSpPr/>
            <p:nvPr/>
          </p:nvSpPr>
          <p:spPr>
            <a:xfrm>
              <a:off x="10142550" y="-5729732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</a:t>
              </a:r>
              <a:r>
                <a:rPr lang="en-US" sz="1050" dirty="0" smtClean="0"/>
                <a:t>t-1</a:t>
              </a:r>
              <a:endParaRPr lang="en-US" sz="1050" dirty="0"/>
            </a:p>
          </p:txBody>
        </p:sp>
        <p:cxnSp>
          <p:nvCxnSpPr>
            <p:cNvPr id="388" name="Straight Arrow Connector 387"/>
            <p:cNvCxnSpPr>
              <a:endCxn id="387" idx="4"/>
            </p:cNvCxnSpPr>
            <p:nvPr/>
          </p:nvCxnSpPr>
          <p:spPr>
            <a:xfrm flipV="1">
              <a:off x="10457324" y="-5083346"/>
              <a:ext cx="8419" cy="4245608"/>
            </a:xfrm>
            <a:prstGeom prst="straightConnector1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Elbow Connector 388"/>
            <p:cNvCxnSpPr>
              <a:stCxn id="351" idx="3"/>
              <a:endCxn id="340" idx="1"/>
            </p:cNvCxnSpPr>
            <p:nvPr/>
          </p:nvCxnSpPr>
          <p:spPr>
            <a:xfrm>
              <a:off x="7340547" y="-4088499"/>
              <a:ext cx="713077" cy="2299310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324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47813" y="1560706"/>
            <a:ext cx="9081247" cy="4130565"/>
          </a:xfrm>
          <a:prstGeom prst="roundRect">
            <a:avLst/>
          </a:prstGeom>
          <a:solidFill>
            <a:srgbClr val="F4F4F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39587" y="5801631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90918C"/>
                </a:solidFill>
              </a:rPr>
              <a:t>X</a:t>
            </a:r>
            <a:r>
              <a:rPr lang="en-US" dirty="0" err="1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32149" y="408752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39775" y="408752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90203" y="4087522"/>
            <a:ext cx="1257300" cy="4296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60579" y="4087522"/>
            <a:ext cx="1257300" cy="4296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32244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0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39870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1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90298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2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460674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3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3751" y="4930586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0918C"/>
                </a:solidFill>
              </a:rPr>
              <a:t>h</a:t>
            </a:r>
            <a:r>
              <a:rPr lang="en-US" sz="1100" dirty="0" smtClean="0">
                <a:solidFill>
                  <a:srgbClr val="90918C"/>
                </a:solidFill>
              </a:rPr>
              <a:t>t-1</a:t>
            </a:r>
            <a:endParaRPr lang="en-US" sz="1600" dirty="0">
              <a:solidFill>
                <a:srgbClr val="90918C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17509" y="1679824"/>
            <a:ext cx="646386" cy="646386"/>
          </a:xfrm>
          <a:prstGeom prst="ellipse">
            <a:avLst/>
          </a:prstGeom>
          <a:solidFill>
            <a:srgbClr val="9BD5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4D4543"/>
                </a:solidFill>
              </a:rPr>
              <a:t>C</a:t>
            </a:r>
            <a:r>
              <a:rPr lang="en-US" sz="1100" dirty="0" smtClean="0">
                <a:solidFill>
                  <a:srgbClr val="4D4543"/>
                </a:solidFill>
              </a:rPr>
              <a:t>t-1</a:t>
            </a:r>
            <a:endParaRPr lang="en-US" sz="1600" dirty="0">
              <a:solidFill>
                <a:srgbClr val="4D4543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204955" y="1679824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90918C"/>
                </a:solidFill>
              </a:rPr>
              <a:t>C</a:t>
            </a:r>
            <a:r>
              <a:rPr lang="en-US" dirty="0" smtClean="0">
                <a:solidFill>
                  <a:srgbClr val="90918C"/>
                </a:solidFill>
              </a:rPr>
              <a:t>t</a:t>
            </a:r>
            <a:endParaRPr lang="en-US" sz="2800" dirty="0">
              <a:solidFill>
                <a:srgbClr val="90918C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1204955" y="4945370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rgbClr val="90918C"/>
                </a:solidFill>
              </a:rPr>
              <a:t>h</a:t>
            </a:r>
            <a:r>
              <a:rPr lang="en-US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263940" y="1791598"/>
            <a:ext cx="421728" cy="421728"/>
          </a:xfrm>
          <a:prstGeom prst="ellipse">
            <a:avLst/>
          </a:prstGeom>
          <a:solidFill>
            <a:srgbClr val="97CC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D4543"/>
                </a:solidFill>
              </a:rPr>
              <a:t>✖</a:t>
            </a:r>
          </a:p>
        </p:txBody>
      </p:sp>
      <p:sp>
        <p:nvSpPr>
          <p:cNvPr id="20" name="Oval 19"/>
          <p:cNvSpPr/>
          <p:nvPr/>
        </p:nvSpPr>
        <p:spPr>
          <a:xfrm>
            <a:off x="6107989" y="2466726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690202" y="1788212"/>
            <a:ext cx="1257300" cy="429611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D4543"/>
                </a:solidFill>
              </a:rPr>
              <a:t>+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9145512" y="3332747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3" name="Teardrop 22"/>
          <p:cNvSpPr/>
          <p:nvPr/>
        </p:nvSpPr>
        <p:spPr>
          <a:xfrm>
            <a:off x="2663226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4" name="Teardrop 23"/>
          <p:cNvSpPr/>
          <p:nvPr/>
        </p:nvSpPr>
        <p:spPr>
          <a:xfrm>
            <a:off x="4572327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 smtClean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5" name="Teardrop 24"/>
          <p:cNvSpPr/>
          <p:nvPr/>
        </p:nvSpPr>
        <p:spPr>
          <a:xfrm>
            <a:off x="7994611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6" name="Regular Pentagon 25"/>
          <p:cNvSpPr/>
          <p:nvPr/>
        </p:nvSpPr>
        <p:spPr>
          <a:xfrm>
            <a:off x="5988762" y="3188887"/>
            <a:ext cx="662152" cy="630621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rgbClr val="90918C"/>
                </a:solidFill>
              </a:rPr>
              <a:t>tanh</a:t>
            </a:r>
            <a:endParaRPr lang="en-US" sz="900" dirty="0">
              <a:solidFill>
                <a:srgbClr val="90918C"/>
              </a:solidFill>
            </a:endParaRPr>
          </a:p>
        </p:txBody>
      </p:sp>
      <p:sp>
        <p:nvSpPr>
          <p:cNvPr id="27" name="Regular Pentagon 26"/>
          <p:cNvSpPr/>
          <p:nvPr/>
        </p:nvSpPr>
        <p:spPr>
          <a:xfrm>
            <a:off x="9025297" y="2395782"/>
            <a:ext cx="662152" cy="630621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rgbClr val="90918C"/>
                </a:solidFill>
              </a:rPr>
              <a:t>tanh</a:t>
            </a:r>
            <a:endParaRPr lang="en-US" sz="900" dirty="0">
              <a:solidFill>
                <a:srgbClr val="90918C"/>
              </a:solidFill>
            </a:endParaRPr>
          </a:p>
        </p:txBody>
      </p:sp>
      <p:cxnSp>
        <p:nvCxnSpPr>
          <p:cNvPr id="28" name="Elbow Connector 27"/>
          <p:cNvCxnSpPr>
            <a:stCxn id="6" idx="0"/>
            <a:endCxn id="7" idx="2"/>
          </p:cNvCxnSpPr>
          <p:nvPr/>
        </p:nvCxnSpPr>
        <p:spPr>
          <a:xfrm rot="16200000" flipV="1">
            <a:off x="2319541" y="5158391"/>
            <a:ext cx="1284498" cy="1981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0"/>
            <a:endCxn id="8" idx="2"/>
          </p:cNvCxnSpPr>
          <p:nvPr/>
        </p:nvCxnSpPr>
        <p:spPr>
          <a:xfrm rot="5400000" flipH="1" flipV="1">
            <a:off x="3273353" y="4206560"/>
            <a:ext cx="1284498" cy="1905645"/>
          </a:xfrm>
          <a:prstGeom prst="bentConnector3">
            <a:avLst>
              <a:gd name="adj1" fmla="val 27419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0"/>
            <a:endCxn id="9" idx="2"/>
          </p:cNvCxnSpPr>
          <p:nvPr/>
        </p:nvCxnSpPr>
        <p:spPr>
          <a:xfrm rot="5400000" flipH="1" flipV="1">
            <a:off x="3998568" y="3481347"/>
            <a:ext cx="1284497" cy="3356073"/>
          </a:xfrm>
          <a:prstGeom prst="bentConnector3">
            <a:avLst>
              <a:gd name="adj1" fmla="val 27036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" idx="0"/>
            <a:endCxn id="10" idx="2"/>
          </p:cNvCxnSpPr>
          <p:nvPr/>
        </p:nvCxnSpPr>
        <p:spPr>
          <a:xfrm rot="5400000" flipH="1" flipV="1">
            <a:off x="4983756" y="2496159"/>
            <a:ext cx="1284497" cy="5326449"/>
          </a:xfrm>
          <a:prstGeom prst="bentConnector3">
            <a:avLst>
              <a:gd name="adj1" fmla="val 26969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</p:cNvCxnSpPr>
          <p:nvPr/>
        </p:nvCxnSpPr>
        <p:spPr>
          <a:xfrm flipV="1">
            <a:off x="3309606" y="4517132"/>
            <a:ext cx="8738" cy="30901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0"/>
          </p:cNvCxnSpPr>
          <p:nvPr/>
        </p:nvCxnSpPr>
        <p:spPr>
          <a:xfrm flipH="1" flipV="1">
            <a:off x="5198584" y="4517132"/>
            <a:ext cx="18648" cy="30901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0"/>
          </p:cNvCxnSpPr>
          <p:nvPr/>
        </p:nvCxnSpPr>
        <p:spPr>
          <a:xfrm flipH="1" flipV="1">
            <a:off x="6650914" y="4524222"/>
            <a:ext cx="16746" cy="30192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8623281" y="4517132"/>
            <a:ext cx="14755" cy="309016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5" idx="6"/>
          </p:cNvCxnSpPr>
          <p:nvPr/>
        </p:nvCxnSpPr>
        <p:spPr>
          <a:xfrm flipV="1">
            <a:off x="1160137" y="4517132"/>
            <a:ext cx="1453837" cy="736647"/>
          </a:xfrm>
          <a:prstGeom prst="bentConnector3">
            <a:avLst>
              <a:gd name="adj1" fmla="val 100255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5" idx="6"/>
          </p:cNvCxnSpPr>
          <p:nvPr/>
        </p:nvCxnSpPr>
        <p:spPr>
          <a:xfrm flipV="1">
            <a:off x="1160137" y="4524222"/>
            <a:ext cx="3370031" cy="729557"/>
          </a:xfrm>
          <a:prstGeom prst="bentConnector3">
            <a:avLst>
              <a:gd name="adj1" fmla="val 99877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" idx="6"/>
          </p:cNvCxnSpPr>
          <p:nvPr/>
        </p:nvCxnSpPr>
        <p:spPr>
          <a:xfrm flipV="1">
            <a:off x="1160137" y="4524222"/>
            <a:ext cx="4822361" cy="729557"/>
          </a:xfrm>
          <a:prstGeom prst="bentConnector3">
            <a:avLst>
              <a:gd name="adj1" fmla="val 1001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5" idx="6"/>
          </p:cNvCxnSpPr>
          <p:nvPr/>
        </p:nvCxnSpPr>
        <p:spPr>
          <a:xfrm flipV="1">
            <a:off x="1160137" y="4524222"/>
            <a:ext cx="6788477" cy="729557"/>
          </a:xfrm>
          <a:prstGeom prst="bentConnector3">
            <a:avLst>
              <a:gd name="adj1" fmla="val 99918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7" idx="0"/>
            <a:endCxn id="23" idx="2"/>
          </p:cNvCxnSpPr>
          <p:nvPr/>
        </p:nvCxnSpPr>
        <p:spPr>
          <a:xfrm rot="16200000" flipV="1">
            <a:off x="2835662" y="3962384"/>
            <a:ext cx="248307" cy="1969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8" idx="0"/>
            <a:endCxn id="24" idx="2"/>
          </p:cNvCxnSpPr>
          <p:nvPr/>
        </p:nvCxnSpPr>
        <p:spPr>
          <a:xfrm rot="16200000" flipV="1">
            <a:off x="4744025" y="3963122"/>
            <a:ext cx="248307" cy="494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" idx="0"/>
            <a:endCxn id="26" idx="3"/>
          </p:cNvCxnSpPr>
          <p:nvPr/>
        </p:nvCxnSpPr>
        <p:spPr>
          <a:xfrm rot="5400000" flipH="1" flipV="1">
            <a:off x="6185338" y="3953023"/>
            <a:ext cx="268014" cy="985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0"/>
            <a:endCxn id="25" idx="2"/>
          </p:cNvCxnSpPr>
          <p:nvPr/>
        </p:nvCxnSpPr>
        <p:spPr>
          <a:xfrm rot="5400000" flipH="1" flipV="1">
            <a:off x="8165569" y="3962876"/>
            <a:ext cx="248307" cy="986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9" idx="6"/>
            <a:endCxn id="21" idx="1"/>
          </p:cNvCxnSpPr>
          <p:nvPr/>
        </p:nvCxnSpPr>
        <p:spPr>
          <a:xfrm>
            <a:off x="4685668" y="2002462"/>
            <a:ext cx="1004534" cy="556"/>
          </a:xfrm>
          <a:prstGeom prst="bentConnector3">
            <a:avLst/>
          </a:prstGeom>
          <a:ln w="63500">
            <a:solidFill>
              <a:srgbClr val="4D454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6" idx="0"/>
            <a:endCxn id="20" idx="4"/>
          </p:cNvCxnSpPr>
          <p:nvPr/>
        </p:nvCxnSpPr>
        <p:spPr>
          <a:xfrm rot="16200000" flipV="1">
            <a:off x="6169130" y="3038178"/>
            <a:ext cx="300433" cy="985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4" idx="6"/>
            <a:endCxn id="20" idx="2"/>
          </p:cNvCxnSpPr>
          <p:nvPr/>
        </p:nvCxnSpPr>
        <p:spPr>
          <a:xfrm rot="5400000" flipH="1" flipV="1">
            <a:off x="5202751" y="2342770"/>
            <a:ext cx="570418" cy="1240058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0" idx="0"/>
            <a:endCxn id="21" idx="2"/>
          </p:cNvCxnSpPr>
          <p:nvPr/>
        </p:nvCxnSpPr>
        <p:spPr>
          <a:xfrm rot="16200000" flipV="1">
            <a:off x="6194402" y="2342274"/>
            <a:ext cx="248903" cy="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1" idx="3"/>
            <a:endCxn id="27" idx="0"/>
          </p:cNvCxnSpPr>
          <p:nvPr/>
        </p:nvCxnSpPr>
        <p:spPr>
          <a:xfrm>
            <a:off x="6947502" y="2003018"/>
            <a:ext cx="2408871" cy="392764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22" idx="0"/>
          </p:cNvCxnSpPr>
          <p:nvPr/>
        </p:nvCxnSpPr>
        <p:spPr>
          <a:xfrm rot="16200000" flipH="1">
            <a:off x="9198720" y="3175090"/>
            <a:ext cx="315309" cy="3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5" idx="0"/>
            <a:endCxn id="22" idx="2"/>
          </p:cNvCxnSpPr>
          <p:nvPr/>
        </p:nvCxnSpPr>
        <p:spPr>
          <a:xfrm flipV="1">
            <a:off x="8585818" y="3543611"/>
            <a:ext cx="559694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2" idx="4"/>
            <a:endCxn id="18" idx="2"/>
          </p:cNvCxnSpPr>
          <p:nvPr/>
        </p:nvCxnSpPr>
        <p:spPr>
          <a:xfrm rot="16200000" flipH="1">
            <a:off x="9523621" y="3587229"/>
            <a:ext cx="1514088" cy="1848579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3" idx="6"/>
            <a:endCxn id="19" idx="4"/>
          </p:cNvCxnSpPr>
          <p:nvPr/>
        </p:nvCxnSpPr>
        <p:spPr>
          <a:xfrm rot="5400000" flipH="1" flipV="1">
            <a:off x="3199476" y="1972680"/>
            <a:ext cx="1034682" cy="1515974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6" idx="6"/>
            <a:endCxn id="7" idx="1"/>
          </p:cNvCxnSpPr>
          <p:nvPr/>
        </p:nvCxnSpPr>
        <p:spPr>
          <a:xfrm>
            <a:off x="1163895" y="2003017"/>
            <a:ext cx="1168254" cy="2299311"/>
          </a:xfrm>
          <a:prstGeom prst="bentConnector3">
            <a:avLst>
              <a:gd name="adj1" fmla="val 62661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6" idx="6"/>
            <a:endCxn id="8" idx="1"/>
          </p:cNvCxnSpPr>
          <p:nvPr/>
        </p:nvCxnSpPr>
        <p:spPr>
          <a:xfrm>
            <a:off x="1163895" y="2003017"/>
            <a:ext cx="3075880" cy="2299311"/>
          </a:xfrm>
          <a:prstGeom prst="bentConnector3">
            <a:avLst>
              <a:gd name="adj1" fmla="val 87597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9749505" y="361785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90918C"/>
                </a:solidFill>
              </a:rPr>
              <a:t>h</a:t>
            </a:r>
            <a:r>
              <a:rPr lang="en-US" dirty="0" err="1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cxnSp>
        <p:nvCxnSpPr>
          <p:cNvPr id="58" name="Straight Arrow Connector 57"/>
          <p:cNvCxnSpPr>
            <a:endCxn id="57" idx="4"/>
          </p:cNvCxnSpPr>
          <p:nvPr/>
        </p:nvCxnSpPr>
        <p:spPr>
          <a:xfrm flipV="1">
            <a:off x="10064279" y="1008171"/>
            <a:ext cx="8419" cy="4245608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21" idx="3"/>
            <a:endCxn id="10" idx="1"/>
          </p:cNvCxnSpPr>
          <p:nvPr/>
        </p:nvCxnSpPr>
        <p:spPr>
          <a:xfrm>
            <a:off x="6947502" y="2003018"/>
            <a:ext cx="713077" cy="2299310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1" idx="3"/>
            <a:endCxn id="17" idx="2"/>
          </p:cNvCxnSpPr>
          <p:nvPr/>
        </p:nvCxnSpPr>
        <p:spPr>
          <a:xfrm flipV="1">
            <a:off x="6947502" y="2003017"/>
            <a:ext cx="4257453" cy="1"/>
          </a:xfrm>
          <a:prstGeom prst="bentConnector3">
            <a:avLst/>
          </a:prstGeom>
          <a:ln w="63500">
            <a:solidFill>
              <a:srgbClr val="9BA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6" idx="6"/>
            <a:endCxn id="19" idx="2"/>
          </p:cNvCxnSpPr>
          <p:nvPr/>
        </p:nvCxnSpPr>
        <p:spPr>
          <a:xfrm flipV="1">
            <a:off x="1163895" y="2002462"/>
            <a:ext cx="3100045" cy="555"/>
          </a:xfrm>
          <a:prstGeom prst="bentConnector3">
            <a:avLst/>
          </a:prstGeom>
          <a:ln w="63500">
            <a:solidFill>
              <a:srgbClr val="9BD5E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35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47813" y="1560706"/>
            <a:ext cx="9081247" cy="4130565"/>
          </a:xfrm>
          <a:prstGeom prst="roundRect">
            <a:avLst/>
          </a:prstGeom>
          <a:solidFill>
            <a:srgbClr val="F4F4F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39587" y="5801631"/>
            <a:ext cx="646386" cy="646386"/>
          </a:xfrm>
          <a:prstGeom prst="ellipse">
            <a:avLst/>
          </a:prstGeom>
          <a:solidFill>
            <a:srgbClr val="4D45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X</a:t>
            </a:r>
            <a:r>
              <a:rPr lang="en-US" dirty="0" err="1" smtClean="0"/>
              <a:t>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32149" y="4087522"/>
            <a:ext cx="1257300" cy="429611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D4543"/>
                </a:solidFill>
              </a:rPr>
              <a:t>+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39775" y="408752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90203" y="4087522"/>
            <a:ext cx="1257300" cy="4296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60579" y="4087522"/>
            <a:ext cx="1257300" cy="4296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32244" y="4826147"/>
            <a:ext cx="354724" cy="354724"/>
          </a:xfrm>
          <a:prstGeom prst="ellipse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039870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1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90298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2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460674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3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3751" y="4930586"/>
            <a:ext cx="646386" cy="646386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r>
              <a:rPr lang="en-US" sz="1100" dirty="0" smtClean="0"/>
              <a:t>t-1</a:t>
            </a:r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517509" y="1679824"/>
            <a:ext cx="646386" cy="646386"/>
          </a:xfrm>
          <a:prstGeom prst="ellipse">
            <a:avLst/>
          </a:prstGeom>
          <a:solidFill>
            <a:srgbClr val="9BD5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4D4543"/>
                </a:solidFill>
              </a:rPr>
              <a:t>C</a:t>
            </a:r>
            <a:r>
              <a:rPr lang="en-US" sz="1100" dirty="0" smtClean="0">
                <a:solidFill>
                  <a:srgbClr val="4D4543"/>
                </a:solidFill>
              </a:rPr>
              <a:t>t-1</a:t>
            </a:r>
            <a:endParaRPr lang="en-US" sz="1600" dirty="0">
              <a:solidFill>
                <a:srgbClr val="4D4543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204955" y="1679824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90918C"/>
                </a:solidFill>
              </a:rPr>
              <a:t>C</a:t>
            </a:r>
            <a:r>
              <a:rPr lang="en-US" dirty="0" smtClean="0">
                <a:solidFill>
                  <a:srgbClr val="90918C"/>
                </a:solidFill>
              </a:rPr>
              <a:t>t</a:t>
            </a:r>
            <a:endParaRPr lang="en-US" sz="2800" dirty="0">
              <a:solidFill>
                <a:srgbClr val="90918C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1204955" y="4945370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rgbClr val="90918C"/>
                </a:solidFill>
              </a:rPr>
              <a:t>h</a:t>
            </a:r>
            <a:r>
              <a:rPr lang="en-US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263940" y="1791598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0" name="Oval 19"/>
          <p:cNvSpPr/>
          <p:nvPr/>
        </p:nvSpPr>
        <p:spPr>
          <a:xfrm>
            <a:off x="6107989" y="2466726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690202" y="178821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9145512" y="3332747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3" name="Teardrop 22"/>
          <p:cNvSpPr/>
          <p:nvPr/>
        </p:nvSpPr>
        <p:spPr>
          <a:xfrm>
            <a:off x="2663226" y="3248008"/>
            <a:ext cx="591207" cy="591207"/>
          </a:xfrm>
          <a:prstGeom prst="teardrop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4D4543"/>
                </a:solidFill>
              </a:rPr>
              <a:t>σ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24" name="Teardrop 23"/>
          <p:cNvSpPr/>
          <p:nvPr/>
        </p:nvSpPr>
        <p:spPr>
          <a:xfrm>
            <a:off x="4572327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 smtClean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5" name="Teardrop 24"/>
          <p:cNvSpPr/>
          <p:nvPr/>
        </p:nvSpPr>
        <p:spPr>
          <a:xfrm>
            <a:off x="7994611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6" name="Regular Pentagon 25"/>
          <p:cNvSpPr/>
          <p:nvPr/>
        </p:nvSpPr>
        <p:spPr>
          <a:xfrm>
            <a:off x="5988762" y="3188887"/>
            <a:ext cx="662152" cy="630621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rgbClr val="90918C"/>
                </a:solidFill>
              </a:rPr>
              <a:t>tanh</a:t>
            </a:r>
            <a:endParaRPr lang="en-US" sz="900" dirty="0">
              <a:solidFill>
                <a:srgbClr val="90918C"/>
              </a:solidFill>
            </a:endParaRPr>
          </a:p>
        </p:txBody>
      </p:sp>
      <p:sp>
        <p:nvSpPr>
          <p:cNvPr id="27" name="Regular Pentagon 26"/>
          <p:cNvSpPr/>
          <p:nvPr/>
        </p:nvSpPr>
        <p:spPr>
          <a:xfrm>
            <a:off x="9025297" y="2395782"/>
            <a:ext cx="662152" cy="630621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rgbClr val="90918C"/>
                </a:solidFill>
              </a:rPr>
              <a:t>tanh</a:t>
            </a:r>
            <a:endParaRPr lang="en-US" sz="900" dirty="0">
              <a:solidFill>
                <a:srgbClr val="90918C"/>
              </a:solidFill>
            </a:endParaRPr>
          </a:p>
        </p:txBody>
      </p:sp>
      <p:cxnSp>
        <p:nvCxnSpPr>
          <p:cNvPr id="29" name="Elbow Connector 28"/>
          <p:cNvCxnSpPr>
            <a:stCxn id="6" idx="0"/>
            <a:endCxn id="8" idx="2"/>
          </p:cNvCxnSpPr>
          <p:nvPr/>
        </p:nvCxnSpPr>
        <p:spPr>
          <a:xfrm rot="5400000" flipH="1" flipV="1">
            <a:off x="3273353" y="4206560"/>
            <a:ext cx="1284498" cy="1905645"/>
          </a:xfrm>
          <a:prstGeom prst="bentConnector3">
            <a:avLst>
              <a:gd name="adj1" fmla="val 27419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0"/>
            <a:endCxn id="9" idx="2"/>
          </p:cNvCxnSpPr>
          <p:nvPr/>
        </p:nvCxnSpPr>
        <p:spPr>
          <a:xfrm rot="5400000" flipH="1" flipV="1">
            <a:off x="3998568" y="3481347"/>
            <a:ext cx="1284497" cy="3356073"/>
          </a:xfrm>
          <a:prstGeom prst="bentConnector3">
            <a:avLst>
              <a:gd name="adj1" fmla="val 27036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" idx="0"/>
            <a:endCxn id="10" idx="2"/>
          </p:cNvCxnSpPr>
          <p:nvPr/>
        </p:nvCxnSpPr>
        <p:spPr>
          <a:xfrm rot="5400000" flipH="1" flipV="1">
            <a:off x="4983756" y="2496159"/>
            <a:ext cx="1284497" cy="5326449"/>
          </a:xfrm>
          <a:prstGeom prst="bentConnector3">
            <a:avLst>
              <a:gd name="adj1" fmla="val 26969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</p:cNvCxnSpPr>
          <p:nvPr/>
        </p:nvCxnSpPr>
        <p:spPr>
          <a:xfrm flipV="1">
            <a:off x="3309606" y="4517132"/>
            <a:ext cx="8738" cy="309015"/>
          </a:xfrm>
          <a:prstGeom prst="straightConnector1">
            <a:avLst/>
          </a:prstGeom>
          <a:ln w="63500">
            <a:solidFill>
              <a:srgbClr val="FF7C8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0"/>
          </p:cNvCxnSpPr>
          <p:nvPr/>
        </p:nvCxnSpPr>
        <p:spPr>
          <a:xfrm flipH="1" flipV="1">
            <a:off x="5198584" y="4517132"/>
            <a:ext cx="18648" cy="30901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0"/>
          </p:cNvCxnSpPr>
          <p:nvPr/>
        </p:nvCxnSpPr>
        <p:spPr>
          <a:xfrm flipH="1" flipV="1">
            <a:off x="6650914" y="4524222"/>
            <a:ext cx="16746" cy="30192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8623281" y="4517132"/>
            <a:ext cx="14755" cy="309016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5" idx="6"/>
          </p:cNvCxnSpPr>
          <p:nvPr/>
        </p:nvCxnSpPr>
        <p:spPr>
          <a:xfrm flipV="1">
            <a:off x="1160137" y="4524222"/>
            <a:ext cx="3370031" cy="729557"/>
          </a:xfrm>
          <a:prstGeom prst="bentConnector3">
            <a:avLst>
              <a:gd name="adj1" fmla="val 99877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" idx="6"/>
          </p:cNvCxnSpPr>
          <p:nvPr/>
        </p:nvCxnSpPr>
        <p:spPr>
          <a:xfrm flipV="1">
            <a:off x="1160137" y="4524222"/>
            <a:ext cx="4822361" cy="729557"/>
          </a:xfrm>
          <a:prstGeom prst="bentConnector3">
            <a:avLst>
              <a:gd name="adj1" fmla="val 1001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5" idx="6"/>
          </p:cNvCxnSpPr>
          <p:nvPr/>
        </p:nvCxnSpPr>
        <p:spPr>
          <a:xfrm flipV="1">
            <a:off x="1160137" y="4524222"/>
            <a:ext cx="6788477" cy="729557"/>
          </a:xfrm>
          <a:prstGeom prst="bentConnector3">
            <a:avLst>
              <a:gd name="adj1" fmla="val 99918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7" idx="0"/>
            <a:endCxn id="23" idx="2"/>
          </p:cNvCxnSpPr>
          <p:nvPr/>
        </p:nvCxnSpPr>
        <p:spPr>
          <a:xfrm rot="16200000" flipV="1">
            <a:off x="2835662" y="3962384"/>
            <a:ext cx="248307" cy="1969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8" idx="0"/>
            <a:endCxn id="24" idx="2"/>
          </p:cNvCxnSpPr>
          <p:nvPr/>
        </p:nvCxnSpPr>
        <p:spPr>
          <a:xfrm rot="16200000" flipV="1">
            <a:off x="4744025" y="3963122"/>
            <a:ext cx="248307" cy="494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" idx="0"/>
            <a:endCxn id="26" idx="3"/>
          </p:cNvCxnSpPr>
          <p:nvPr/>
        </p:nvCxnSpPr>
        <p:spPr>
          <a:xfrm rot="5400000" flipH="1" flipV="1">
            <a:off x="6185338" y="3953023"/>
            <a:ext cx="268014" cy="985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0"/>
            <a:endCxn id="25" idx="2"/>
          </p:cNvCxnSpPr>
          <p:nvPr/>
        </p:nvCxnSpPr>
        <p:spPr>
          <a:xfrm rot="5400000" flipH="1" flipV="1">
            <a:off x="8165569" y="3962876"/>
            <a:ext cx="248307" cy="986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6" idx="6"/>
            <a:endCxn id="19" idx="2"/>
          </p:cNvCxnSpPr>
          <p:nvPr/>
        </p:nvCxnSpPr>
        <p:spPr>
          <a:xfrm flipV="1">
            <a:off x="1163895" y="2002462"/>
            <a:ext cx="3100045" cy="555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9" idx="6"/>
            <a:endCxn id="21" idx="1"/>
          </p:cNvCxnSpPr>
          <p:nvPr/>
        </p:nvCxnSpPr>
        <p:spPr>
          <a:xfrm>
            <a:off x="4685668" y="2002462"/>
            <a:ext cx="1004534" cy="556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6" idx="0"/>
            <a:endCxn id="20" idx="4"/>
          </p:cNvCxnSpPr>
          <p:nvPr/>
        </p:nvCxnSpPr>
        <p:spPr>
          <a:xfrm rot="16200000" flipV="1">
            <a:off x="6169130" y="3038178"/>
            <a:ext cx="300433" cy="985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4" idx="6"/>
            <a:endCxn id="20" idx="2"/>
          </p:cNvCxnSpPr>
          <p:nvPr/>
        </p:nvCxnSpPr>
        <p:spPr>
          <a:xfrm rot="5400000" flipH="1" flipV="1">
            <a:off x="5202751" y="2342770"/>
            <a:ext cx="570418" cy="1240058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0" idx="0"/>
            <a:endCxn id="21" idx="2"/>
          </p:cNvCxnSpPr>
          <p:nvPr/>
        </p:nvCxnSpPr>
        <p:spPr>
          <a:xfrm rot="16200000" flipV="1">
            <a:off x="6194402" y="2342274"/>
            <a:ext cx="248903" cy="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17" idx="2"/>
          </p:cNvCxnSpPr>
          <p:nvPr/>
        </p:nvCxnSpPr>
        <p:spPr>
          <a:xfrm flipV="1">
            <a:off x="7467450" y="2003017"/>
            <a:ext cx="3737505" cy="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1" idx="3"/>
            <a:endCxn id="27" idx="0"/>
          </p:cNvCxnSpPr>
          <p:nvPr/>
        </p:nvCxnSpPr>
        <p:spPr>
          <a:xfrm>
            <a:off x="6947502" y="2003018"/>
            <a:ext cx="2408871" cy="392764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22" idx="0"/>
          </p:cNvCxnSpPr>
          <p:nvPr/>
        </p:nvCxnSpPr>
        <p:spPr>
          <a:xfrm rot="16200000" flipH="1">
            <a:off x="9198720" y="3175090"/>
            <a:ext cx="315309" cy="3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5" idx="0"/>
            <a:endCxn id="22" idx="2"/>
          </p:cNvCxnSpPr>
          <p:nvPr/>
        </p:nvCxnSpPr>
        <p:spPr>
          <a:xfrm flipV="1">
            <a:off x="8585818" y="3543611"/>
            <a:ext cx="559694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2" idx="4"/>
            <a:endCxn id="18" idx="2"/>
          </p:cNvCxnSpPr>
          <p:nvPr/>
        </p:nvCxnSpPr>
        <p:spPr>
          <a:xfrm rot="16200000" flipH="1">
            <a:off x="9523621" y="3587229"/>
            <a:ext cx="1514088" cy="1848579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6" idx="6"/>
            <a:endCxn id="8" idx="1"/>
          </p:cNvCxnSpPr>
          <p:nvPr/>
        </p:nvCxnSpPr>
        <p:spPr>
          <a:xfrm>
            <a:off x="1163895" y="2003017"/>
            <a:ext cx="3075880" cy="2299311"/>
          </a:xfrm>
          <a:prstGeom prst="bentConnector3">
            <a:avLst>
              <a:gd name="adj1" fmla="val 87597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9749505" y="361785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90918C"/>
                </a:solidFill>
              </a:rPr>
              <a:t>h</a:t>
            </a:r>
            <a:r>
              <a:rPr lang="en-US" dirty="0" err="1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cxnSp>
        <p:nvCxnSpPr>
          <p:cNvPr id="58" name="Straight Arrow Connector 57"/>
          <p:cNvCxnSpPr>
            <a:endCxn id="57" idx="4"/>
          </p:cNvCxnSpPr>
          <p:nvPr/>
        </p:nvCxnSpPr>
        <p:spPr>
          <a:xfrm flipV="1">
            <a:off x="10064279" y="1008171"/>
            <a:ext cx="8419" cy="4245608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21" idx="3"/>
            <a:endCxn id="10" idx="1"/>
          </p:cNvCxnSpPr>
          <p:nvPr/>
        </p:nvCxnSpPr>
        <p:spPr>
          <a:xfrm>
            <a:off x="6947502" y="2003018"/>
            <a:ext cx="713077" cy="2299310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" idx="0"/>
            <a:endCxn id="7" idx="2"/>
          </p:cNvCxnSpPr>
          <p:nvPr/>
        </p:nvCxnSpPr>
        <p:spPr>
          <a:xfrm rot="16200000" flipV="1">
            <a:off x="2319541" y="5158391"/>
            <a:ext cx="1284498" cy="1981"/>
          </a:xfrm>
          <a:prstGeom prst="bentConnector3">
            <a:avLst>
              <a:gd name="adj1" fmla="val 50000"/>
            </a:avLst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5" idx="6"/>
          </p:cNvCxnSpPr>
          <p:nvPr/>
        </p:nvCxnSpPr>
        <p:spPr>
          <a:xfrm flipV="1">
            <a:off x="1160137" y="4517132"/>
            <a:ext cx="1453837" cy="736647"/>
          </a:xfrm>
          <a:prstGeom prst="bentConnector3">
            <a:avLst>
              <a:gd name="adj1" fmla="val 100255"/>
            </a:avLst>
          </a:prstGeom>
          <a:ln w="63500">
            <a:solidFill>
              <a:srgbClr val="F9AE6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3" idx="6"/>
            <a:endCxn id="19" idx="4"/>
          </p:cNvCxnSpPr>
          <p:nvPr/>
        </p:nvCxnSpPr>
        <p:spPr>
          <a:xfrm rot="5400000" flipH="1" flipV="1">
            <a:off x="3199476" y="1972680"/>
            <a:ext cx="1034682" cy="1515974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6" idx="6"/>
            <a:endCxn id="7" idx="1"/>
          </p:cNvCxnSpPr>
          <p:nvPr/>
        </p:nvCxnSpPr>
        <p:spPr>
          <a:xfrm>
            <a:off x="1163895" y="2003017"/>
            <a:ext cx="1168254" cy="2299311"/>
          </a:xfrm>
          <a:prstGeom prst="bentConnector3">
            <a:avLst>
              <a:gd name="adj1" fmla="val 62661"/>
            </a:avLst>
          </a:prstGeom>
          <a:ln w="63500">
            <a:solidFill>
              <a:srgbClr val="9BD5E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580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47813" y="1560706"/>
            <a:ext cx="9081247" cy="4130565"/>
          </a:xfrm>
          <a:prstGeom prst="roundRect">
            <a:avLst/>
          </a:prstGeom>
          <a:solidFill>
            <a:srgbClr val="F4F4F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0918C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639587" y="5801631"/>
            <a:ext cx="646386" cy="646386"/>
          </a:xfrm>
          <a:prstGeom prst="ellipse">
            <a:avLst/>
          </a:prstGeom>
          <a:solidFill>
            <a:srgbClr val="4D45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X</a:t>
            </a:r>
            <a:r>
              <a:rPr lang="en-US" dirty="0" err="1" smtClean="0"/>
              <a:t>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32149" y="408752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39775" y="4087522"/>
            <a:ext cx="1257300" cy="429611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D4543"/>
                </a:solidFill>
              </a:rPr>
              <a:t>+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90203" y="4087522"/>
            <a:ext cx="1257300" cy="429612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D4543"/>
                </a:solidFill>
              </a:rPr>
              <a:t>+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60579" y="4087522"/>
            <a:ext cx="1257300" cy="4296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32244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0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39870" y="4826147"/>
            <a:ext cx="354724" cy="354724"/>
          </a:xfrm>
          <a:prstGeom prst="ellipse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490298" y="4826147"/>
            <a:ext cx="354724" cy="354724"/>
          </a:xfrm>
          <a:prstGeom prst="ellipse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460674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3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3751" y="4930586"/>
            <a:ext cx="646386" cy="646386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r>
              <a:rPr lang="en-US" sz="1100" dirty="0" smtClean="0"/>
              <a:t>t-1</a:t>
            </a:r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517509" y="1679824"/>
            <a:ext cx="646386" cy="646386"/>
          </a:xfrm>
          <a:prstGeom prst="ellipse">
            <a:avLst/>
          </a:prstGeom>
          <a:solidFill>
            <a:srgbClr val="9BD5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4D4543"/>
                </a:solidFill>
              </a:rPr>
              <a:t>C</a:t>
            </a:r>
            <a:r>
              <a:rPr lang="en-US" sz="1100" dirty="0" smtClean="0">
                <a:solidFill>
                  <a:srgbClr val="4D4543"/>
                </a:solidFill>
              </a:rPr>
              <a:t>t-1</a:t>
            </a:r>
            <a:endParaRPr lang="en-US" sz="1600" dirty="0">
              <a:solidFill>
                <a:srgbClr val="4D4543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204955" y="1679824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90918C"/>
                </a:solidFill>
              </a:rPr>
              <a:t>C</a:t>
            </a:r>
            <a:r>
              <a:rPr lang="en-US" dirty="0" smtClean="0">
                <a:solidFill>
                  <a:srgbClr val="90918C"/>
                </a:solidFill>
              </a:rPr>
              <a:t>t</a:t>
            </a:r>
            <a:endParaRPr lang="en-US" sz="2800" dirty="0">
              <a:solidFill>
                <a:srgbClr val="90918C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1204955" y="4945370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rgbClr val="90918C"/>
                </a:solidFill>
              </a:rPr>
              <a:t>h</a:t>
            </a:r>
            <a:r>
              <a:rPr lang="en-US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263940" y="1791598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0" name="Oval 19"/>
          <p:cNvSpPr/>
          <p:nvPr/>
        </p:nvSpPr>
        <p:spPr>
          <a:xfrm>
            <a:off x="6107989" y="2466726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690202" y="178821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9145512" y="3332747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3" name="Teardrop 22"/>
          <p:cNvSpPr/>
          <p:nvPr/>
        </p:nvSpPr>
        <p:spPr>
          <a:xfrm>
            <a:off x="2663226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4" name="Teardrop 23"/>
          <p:cNvSpPr/>
          <p:nvPr/>
        </p:nvSpPr>
        <p:spPr>
          <a:xfrm>
            <a:off x="4572327" y="3248008"/>
            <a:ext cx="591207" cy="591207"/>
          </a:xfrm>
          <a:prstGeom prst="teardrop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 smtClean="0">
                <a:solidFill>
                  <a:srgbClr val="4D4543"/>
                </a:solidFill>
              </a:rPr>
              <a:t>σ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25" name="Teardrop 24"/>
          <p:cNvSpPr/>
          <p:nvPr/>
        </p:nvSpPr>
        <p:spPr>
          <a:xfrm>
            <a:off x="7994611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6" name="Regular Pentagon 25"/>
          <p:cNvSpPr/>
          <p:nvPr/>
        </p:nvSpPr>
        <p:spPr>
          <a:xfrm>
            <a:off x="5988762" y="3188887"/>
            <a:ext cx="662152" cy="630621"/>
          </a:xfrm>
          <a:prstGeom prst="pentagon">
            <a:avLst/>
          </a:prstGeom>
          <a:solidFill>
            <a:srgbClr val="909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tanh</a:t>
            </a:r>
            <a:endParaRPr lang="en-US" sz="900" dirty="0"/>
          </a:p>
        </p:txBody>
      </p:sp>
      <p:sp>
        <p:nvSpPr>
          <p:cNvPr id="27" name="Regular Pentagon 26"/>
          <p:cNvSpPr/>
          <p:nvPr/>
        </p:nvSpPr>
        <p:spPr>
          <a:xfrm>
            <a:off x="9025297" y="2395782"/>
            <a:ext cx="662152" cy="630621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rgbClr val="90918C"/>
                </a:solidFill>
              </a:rPr>
              <a:t>tanh</a:t>
            </a:r>
            <a:endParaRPr lang="en-US" sz="900" dirty="0">
              <a:solidFill>
                <a:srgbClr val="90918C"/>
              </a:solidFill>
            </a:endParaRPr>
          </a:p>
        </p:txBody>
      </p:sp>
      <p:cxnSp>
        <p:nvCxnSpPr>
          <p:cNvPr id="28" name="Elbow Connector 27"/>
          <p:cNvCxnSpPr>
            <a:stCxn id="6" idx="0"/>
            <a:endCxn id="7" idx="2"/>
          </p:cNvCxnSpPr>
          <p:nvPr/>
        </p:nvCxnSpPr>
        <p:spPr>
          <a:xfrm rot="16200000" flipV="1">
            <a:off x="2319541" y="5158391"/>
            <a:ext cx="1284498" cy="1981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" idx="0"/>
            <a:endCxn id="10" idx="2"/>
          </p:cNvCxnSpPr>
          <p:nvPr/>
        </p:nvCxnSpPr>
        <p:spPr>
          <a:xfrm rot="5400000" flipH="1" flipV="1">
            <a:off x="4983756" y="2496159"/>
            <a:ext cx="1284497" cy="5326449"/>
          </a:xfrm>
          <a:prstGeom prst="bentConnector3">
            <a:avLst>
              <a:gd name="adj1" fmla="val 26969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</p:cNvCxnSpPr>
          <p:nvPr/>
        </p:nvCxnSpPr>
        <p:spPr>
          <a:xfrm flipV="1">
            <a:off x="3309606" y="4517132"/>
            <a:ext cx="8738" cy="30901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0"/>
          </p:cNvCxnSpPr>
          <p:nvPr/>
        </p:nvCxnSpPr>
        <p:spPr>
          <a:xfrm flipH="1" flipV="1">
            <a:off x="5198584" y="4517132"/>
            <a:ext cx="18648" cy="309015"/>
          </a:xfrm>
          <a:prstGeom prst="straightConnector1">
            <a:avLst/>
          </a:prstGeom>
          <a:ln w="63500">
            <a:solidFill>
              <a:srgbClr val="FF7C8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0"/>
          </p:cNvCxnSpPr>
          <p:nvPr/>
        </p:nvCxnSpPr>
        <p:spPr>
          <a:xfrm flipH="1" flipV="1">
            <a:off x="6650914" y="4524222"/>
            <a:ext cx="16746" cy="301925"/>
          </a:xfrm>
          <a:prstGeom prst="straightConnector1">
            <a:avLst/>
          </a:prstGeom>
          <a:ln w="63500">
            <a:solidFill>
              <a:srgbClr val="FF7C8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8623281" y="4517132"/>
            <a:ext cx="14755" cy="309016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5" idx="6"/>
          </p:cNvCxnSpPr>
          <p:nvPr/>
        </p:nvCxnSpPr>
        <p:spPr>
          <a:xfrm flipV="1">
            <a:off x="1160137" y="4517132"/>
            <a:ext cx="1453837" cy="736647"/>
          </a:xfrm>
          <a:prstGeom prst="bentConnector3">
            <a:avLst>
              <a:gd name="adj1" fmla="val 100255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5" idx="6"/>
          </p:cNvCxnSpPr>
          <p:nvPr/>
        </p:nvCxnSpPr>
        <p:spPr>
          <a:xfrm flipV="1">
            <a:off x="1160137" y="4524222"/>
            <a:ext cx="6788477" cy="729557"/>
          </a:xfrm>
          <a:prstGeom prst="bentConnector3">
            <a:avLst>
              <a:gd name="adj1" fmla="val 99918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7" idx="0"/>
            <a:endCxn id="23" idx="2"/>
          </p:cNvCxnSpPr>
          <p:nvPr/>
        </p:nvCxnSpPr>
        <p:spPr>
          <a:xfrm rot="16200000" flipV="1">
            <a:off x="2835662" y="3962384"/>
            <a:ext cx="248307" cy="1969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8" idx="0"/>
            <a:endCxn id="24" idx="2"/>
          </p:cNvCxnSpPr>
          <p:nvPr/>
        </p:nvCxnSpPr>
        <p:spPr>
          <a:xfrm rot="16200000" flipV="1">
            <a:off x="4744025" y="3963122"/>
            <a:ext cx="248307" cy="494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" idx="0"/>
            <a:endCxn id="26" idx="3"/>
          </p:cNvCxnSpPr>
          <p:nvPr/>
        </p:nvCxnSpPr>
        <p:spPr>
          <a:xfrm rot="5400000" flipH="1" flipV="1">
            <a:off x="6185338" y="3953023"/>
            <a:ext cx="268014" cy="985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0"/>
            <a:endCxn id="25" idx="2"/>
          </p:cNvCxnSpPr>
          <p:nvPr/>
        </p:nvCxnSpPr>
        <p:spPr>
          <a:xfrm rot="5400000" flipH="1" flipV="1">
            <a:off x="8165569" y="3962876"/>
            <a:ext cx="248307" cy="986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6" idx="6"/>
            <a:endCxn id="19" idx="2"/>
          </p:cNvCxnSpPr>
          <p:nvPr/>
        </p:nvCxnSpPr>
        <p:spPr>
          <a:xfrm flipV="1">
            <a:off x="1163895" y="2002462"/>
            <a:ext cx="3100045" cy="555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9" idx="6"/>
            <a:endCxn id="21" idx="1"/>
          </p:cNvCxnSpPr>
          <p:nvPr/>
        </p:nvCxnSpPr>
        <p:spPr>
          <a:xfrm>
            <a:off x="4685668" y="2002462"/>
            <a:ext cx="1004534" cy="556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6" idx="0"/>
            <a:endCxn id="20" idx="4"/>
          </p:cNvCxnSpPr>
          <p:nvPr/>
        </p:nvCxnSpPr>
        <p:spPr>
          <a:xfrm rot="16200000" flipV="1">
            <a:off x="6169130" y="3038178"/>
            <a:ext cx="300433" cy="985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4" idx="6"/>
            <a:endCxn id="20" idx="2"/>
          </p:cNvCxnSpPr>
          <p:nvPr/>
        </p:nvCxnSpPr>
        <p:spPr>
          <a:xfrm rot="5400000" flipH="1" flipV="1">
            <a:off x="5202751" y="2342770"/>
            <a:ext cx="570418" cy="1240058"/>
          </a:xfrm>
          <a:prstGeom prst="bentConnector2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0" idx="0"/>
            <a:endCxn id="21" idx="2"/>
          </p:cNvCxnSpPr>
          <p:nvPr/>
        </p:nvCxnSpPr>
        <p:spPr>
          <a:xfrm rot="16200000" flipV="1">
            <a:off x="6194402" y="2342274"/>
            <a:ext cx="248903" cy="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17" idx="2"/>
          </p:cNvCxnSpPr>
          <p:nvPr/>
        </p:nvCxnSpPr>
        <p:spPr>
          <a:xfrm flipV="1">
            <a:off x="7467450" y="2003017"/>
            <a:ext cx="3737505" cy="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1" idx="3"/>
            <a:endCxn id="27" idx="0"/>
          </p:cNvCxnSpPr>
          <p:nvPr/>
        </p:nvCxnSpPr>
        <p:spPr>
          <a:xfrm>
            <a:off x="6947502" y="2003018"/>
            <a:ext cx="2408871" cy="392764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22" idx="0"/>
          </p:cNvCxnSpPr>
          <p:nvPr/>
        </p:nvCxnSpPr>
        <p:spPr>
          <a:xfrm rot="16200000" flipH="1">
            <a:off x="9198720" y="3175090"/>
            <a:ext cx="315309" cy="3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5" idx="0"/>
            <a:endCxn id="22" idx="2"/>
          </p:cNvCxnSpPr>
          <p:nvPr/>
        </p:nvCxnSpPr>
        <p:spPr>
          <a:xfrm flipV="1">
            <a:off x="8585818" y="3543611"/>
            <a:ext cx="559694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2" idx="4"/>
            <a:endCxn id="18" idx="2"/>
          </p:cNvCxnSpPr>
          <p:nvPr/>
        </p:nvCxnSpPr>
        <p:spPr>
          <a:xfrm rot="16200000" flipH="1">
            <a:off x="9523621" y="3587229"/>
            <a:ext cx="1514088" cy="1848579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3" idx="6"/>
            <a:endCxn id="19" idx="4"/>
          </p:cNvCxnSpPr>
          <p:nvPr/>
        </p:nvCxnSpPr>
        <p:spPr>
          <a:xfrm rot="5400000" flipH="1" flipV="1">
            <a:off x="3199476" y="1972680"/>
            <a:ext cx="1034682" cy="1515974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6" idx="6"/>
            <a:endCxn id="7" idx="1"/>
          </p:cNvCxnSpPr>
          <p:nvPr/>
        </p:nvCxnSpPr>
        <p:spPr>
          <a:xfrm>
            <a:off x="1163895" y="2003017"/>
            <a:ext cx="1168254" cy="2299311"/>
          </a:xfrm>
          <a:prstGeom prst="bentConnector3">
            <a:avLst>
              <a:gd name="adj1" fmla="val 62661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6" idx="6"/>
            <a:endCxn id="8" idx="1"/>
          </p:cNvCxnSpPr>
          <p:nvPr/>
        </p:nvCxnSpPr>
        <p:spPr>
          <a:xfrm>
            <a:off x="1163895" y="2003017"/>
            <a:ext cx="3075880" cy="2299311"/>
          </a:xfrm>
          <a:prstGeom prst="bentConnector3">
            <a:avLst>
              <a:gd name="adj1" fmla="val 87597"/>
            </a:avLst>
          </a:prstGeom>
          <a:ln w="63500">
            <a:solidFill>
              <a:srgbClr val="9BD5E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9749505" y="361785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90918C"/>
                </a:solidFill>
              </a:rPr>
              <a:t>h</a:t>
            </a:r>
            <a:r>
              <a:rPr lang="en-US" dirty="0" err="1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cxnSp>
        <p:nvCxnSpPr>
          <p:cNvPr id="58" name="Straight Arrow Connector 57"/>
          <p:cNvCxnSpPr>
            <a:endCxn id="57" idx="4"/>
          </p:cNvCxnSpPr>
          <p:nvPr/>
        </p:nvCxnSpPr>
        <p:spPr>
          <a:xfrm flipV="1">
            <a:off x="10064279" y="1008171"/>
            <a:ext cx="8419" cy="4245608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21" idx="3"/>
            <a:endCxn id="10" idx="1"/>
          </p:cNvCxnSpPr>
          <p:nvPr/>
        </p:nvCxnSpPr>
        <p:spPr>
          <a:xfrm>
            <a:off x="6947502" y="2003018"/>
            <a:ext cx="713077" cy="2299310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5" idx="6"/>
          </p:cNvCxnSpPr>
          <p:nvPr/>
        </p:nvCxnSpPr>
        <p:spPr>
          <a:xfrm flipV="1">
            <a:off x="1160137" y="4524222"/>
            <a:ext cx="3370031" cy="729557"/>
          </a:xfrm>
          <a:prstGeom prst="bentConnector3">
            <a:avLst>
              <a:gd name="adj1" fmla="val 99877"/>
            </a:avLst>
          </a:prstGeom>
          <a:ln w="63500">
            <a:solidFill>
              <a:srgbClr val="F9AE6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" idx="6"/>
          </p:cNvCxnSpPr>
          <p:nvPr/>
        </p:nvCxnSpPr>
        <p:spPr>
          <a:xfrm flipV="1">
            <a:off x="1160137" y="4524222"/>
            <a:ext cx="4822361" cy="729557"/>
          </a:xfrm>
          <a:prstGeom prst="bentConnector3">
            <a:avLst>
              <a:gd name="adj1" fmla="val 100100"/>
            </a:avLst>
          </a:prstGeom>
          <a:ln w="63500">
            <a:solidFill>
              <a:srgbClr val="F9AE6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0"/>
            <a:endCxn id="8" idx="2"/>
          </p:cNvCxnSpPr>
          <p:nvPr/>
        </p:nvCxnSpPr>
        <p:spPr>
          <a:xfrm rot="5400000" flipH="1" flipV="1">
            <a:off x="3273353" y="4206560"/>
            <a:ext cx="1284498" cy="1905645"/>
          </a:xfrm>
          <a:prstGeom prst="bentConnector3">
            <a:avLst>
              <a:gd name="adj1" fmla="val 27419"/>
            </a:avLst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0"/>
            <a:endCxn id="9" idx="2"/>
          </p:cNvCxnSpPr>
          <p:nvPr/>
        </p:nvCxnSpPr>
        <p:spPr>
          <a:xfrm rot="5400000" flipH="1" flipV="1">
            <a:off x="3998568" y="3481347"/>
            <a:ext cx="1284497" cy="3356073"/>
          </a:xfrm>
          <a:prstGeom prst="bentConnector3">
            <a:avLst>
              <a:gd name="adj1" fmla="val 27036"/>
            </a:avLst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312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47813" y="1560706"/>
            <a:ext cx="9081247" cy="4130565"/>
          </a:xfrm>
          <a:prstGeom prst="roundRect">
            <a:avLst/>
          </a:prstGeom>
          <a:solidFill>
            <a:srgbClr val="F4F4F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39587" y="5801631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90918C"/>
                </a:solidFill>
              </a:rPr>
              <a:t>X</a:t>
            </a:r>
            <a:r>
              <a:rPr lang="en-US" dirty="0" err="1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32149" y="408752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39775" y="408752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90203" y="4087522"/>
            <a:ext cx="1257300" cy="4296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60579" y="4087522"/>
            <a:ext cx="1257300" cy="4296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32244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0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39870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1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90298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2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460674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3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3751" y="4930586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0918C"/>
                </a:solidFill>
              </a:rPr>
              <a:t>h</a:t>
            </a:r>
            <a:r>
              <a:rPr lang="en-US" sz="1100" dirty="0" smtClean="0">
                <a:solidFill>
                  <a:srgbClr val="90918C"/>
                </a:solidFill>
              </a:rPr>
              <a:t>t-1</a:t>
            </a:r>
            <a:endParaRPr lang="en-US" sz="1600" dirty="0">
              <a:solidFill>
                <a:srgbClr val="90918C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17509" y="1679824"/>
            <a:ext cx="646386" cy="646386"/>
          </a:xfrm>
          <a:prstGeom prst="ellipse">
            <a:avLst/>
          </a:prstGeom>
          <a:solidFill>
            <a:srgbClr val="9BD5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4D4543"/>
                </a:solidFill>
              </a:rPr>
              <a:t>C</a:t>
            </a:r>
            <a:r>
              <a:rPr lang="en-US" sz="1100" dirty="0" smtClean="0">
                <a:solidFill>
                  <a:srgbClr val="4D4543"/>
                </a:solidFill>
              </a:rPr>
              <a:t>t-1</a:t>
            </a:r>
            <a:endParaRPr lang="en-US" sz="1600" dirty="0">
              <a:solidFill>
                <a:srgbClr val="4D4543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204955" y="1679824"/>
            <a:ext cx="646386" cy="646386"/>
          </a:xfrm>
          <a:prstGeom prst="ellipse">
            <a:avLst/>
          </a:prstGeom>
          <a:solidFill>
            <a:srgbClr val="9BA5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</a:t>
            </a:r>
            <a:r>
              <a:rPr lang="en-US" dirty="0" smtClean="0"/>
              <a:t>t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11204955" y="4945370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rgbClr val="90918C"/>
                </a:solidFill>
              </a:rPr>
              <a:t>h</a:t>
            </a:r>
            <a:r>
              <a:rPr lang="en-US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263940" y="1791598"/>
            <a:ext cx="421728" cy="421728"/>
          </a:xfrm>
          <a:prstGeom prst="ellipse">
            <a:avLst/>
          </a:prstGeom>
          <a:solidFill>
            <a:srgbClr val="97CC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D4543"/>
                </a:solidFill>
              </a:rPr>
              <a:t>✖</a:t>
            </a:r>
          </a:p>
        </p:txBody>
      </p:sp>
      <p:sp>
        <p:nvSpPr>
          <p:cNvPr id="20" name="Oval 19"/>
          <p:cNvSpPr/>
          <p:nvPr/>
        </p:nvSpPr>
        <p:spPr>
          <a:xfrm>
            <a:off x="6107989" y="2466726"/>
            <a:ext cx="421728" cy="421728"/>
          </a:xfrm>
          <a:prstGeom prst="ellipse">
            <a:avLst/>
          </a:prstGeom>
          <a:solidFill>
            <a:srgbClr val="97CC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D4543"/>
                </a:solidFill>
              </a:rPr>
              <a:t>✖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690202" y="1788212"/>
            <a:ext cx="1257300" cy="429611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D4543"/>
                </a:solidFill>
              </a:rPr>
              <a:t>+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9145512" y="3332747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3" name="Teardrop 22"/>
          <p:cNvSpPr/>
          <p:nvPr/>
        </p:nvSpPr>
        <p:spPr>
          <a:xfrm>
            <a:off x="2663226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4" name="Teardrop 23"/>
          <p:cNvSpPr/>
          <p:nvPr/>
        </p:nvSpPr>
        <p:spPr>
          <a:xfrm>
            <a:off x="4572327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 smtClean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5" name="Teardrop 24"/>
          <p:cNvSpPr/>
          <p:nvPr/>
        </p:nvSpPr>
        <p:spPr>
          <a:xfrm>
            <a:off x="7994611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6" name="Regular Pentagon 25"/>
          <p:cNvSpPr/>
          <p:nvPr/>
        </p:nvSpPr>
        <p:spPr>
          <a:xfrm>
            <a:off x="5988762" y="3188887"/>
            <a:ext cx="662152" cy="630621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rgbClr val="90918C"/>
                </a:solidFill>
              </a:rPr>
              <a:t>tanh</a:t>
            </a:r>
            <a:endParaRPr lang="en-US" sz="900" dirty="0">
              <a:solidFill>
                <a:srgbClr val="90918C"/>
              </a:solidFill>
            </a:endParaRPr>
          </a:p>
        </p:txBody>
      </p:sp>
      <p:sp>
        <p:nvSpPr>
          <p:cNvPr id="27" name="Regular Pentagon 26"/>
          <p:cNvSpPr/>
          <p:nvPr/>
        </p:nvSpPr>
        <p:spPr>
          <a:xfrm>
            <a:off x="9025297" y="2395782"/>
            <a:ext cx="662152" cy="630621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rgbClr val="90918C"/>
                </a:solidFill>
              </a:rPr>
              <a:t>tanh</a:t>
            </a:r>
            <a:endParaRPr lang="en-US" sz="900" dirty="0">
              <a:solidFill>
                <a:srgbClr val="90918C"/>
              </a:solidFill>
            </a:endParaRPr>
          </a:p>
        </p:txBody>
      </p:sp>
      <p:cxnSp>
        <p:nvCxnSpPr>
          <p:cNvPr id="28" name="Elbow Connector 27"/>
          <p:cNvCxnSpPr>
            <a:stCxn id="6" idx="0"/>
            <a:endCxn id="7" idx="2"/>
          </p:cNvCxnSpPr>
          <p:nvPr/>
        </p:nvCxnSpPr>
        <p:spPr>
          <a:xfrm rot="16200000" flipV="1">
            <a:off x="2319541" y="5158391"/>
            <a:ext cx="1284498" cy="1981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0"/>
            <a:endCxn id="8" idx="2"/>
          </p:cNvCxnSpPr>
          <p:nvPr/>
        </p:nvCxnSpPr>
        <p:spPr>
          <a:xfrm rot="5400000" flipH="1" flipV="1">
            <a:off x="3273353" y="4206560"/>
            <a:ext cx="1284498" cy="1905645"/>
          </a:xfrm>
          <a:prstGeom prst="bentConnector3">
            <a:avLst>
              <a:gd name="adj1" fmla="val 27419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0"/>
            <a:endCxn id="9" idx="2"/>
          </p:cNvCxnSpPr>
          <p:nvPr/>
        </p:nvCxnSpPr>
        <p:spPr>
          <a:xfrm rot="5400000" flipH="1" flipV="1">
            <a:off x="3998568" y="3481347"/>
            <a:ext cx="1284497" cy="3356073"/>
          </a:xfrm>
          <a:prstGeom prst="bentConnector3">
            <a:avLst>
              <a:gd name="adj1" fmla="val 27036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" idx="0"/>
            <a:endCxn id="10" idx="2"/>
          </p:cNvCxnSpPr>
          <p:nvPr/>
        </p:nvCxnSpPr>
        <p:spPr>
          <a:xfrm rot="5400000" flipH="1" flipV="1">
            <a:off x="4983756" y="2496159"/>
            <a:ext cx="1284497" cy="5326449"/>
          </a:xfrm>
          <a:prstGeom prst="bentConnector3">
            <a:avLst>
              <a:gd name="adj1" fmla="val 26969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</p:cNvCxnSpPr>
          <p:nvPr/>
        </p:nvCxnSpPr>
        <p:spPr>
          <a:xfrm flipV="1">
            <a:off x="3309606" y="4517132"/>
            <a:ext cx="8738" cy="30901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0"/>
          </p:cNvCxnSpPr>
          <p:nvPr/>
        </p:nvCxnSpPr>
        <p:spPr>
          <a:xfrm flipH="1" flipV="1">
            <a:off x="5198584" y="4517132"/>
            <a:ext cx="18648" cy="30901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0"/>
          </p:cNvCxnSpPr>
          <p:nvPr/>
        </p:nvCxnSpPr>
        <p:spPr>
          <a:xfrm flipH="1" flipV="1">
            <a:off x="6650914" y="4524222"/>
            <a:ext cx="16746" cy="30192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8623281" y="4517132"/>
            <a:ext cx="14755" cy="309016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5" idx="6"/>
          </p:cNvCxnSpPr>
          <p:nvPr/>
        </p:nvCxnSpPr>
        <p:spPr>
          <a:xfrm flipV="1">
            <a:off x="1160137" y="4517132"/>
            <a:ext cx="1453837" cy="736647"/>
          </a:xfrm>
          <a:prstGeom prst="bentConnector3">
            <a:avLst>
              <a:gd name="adj1" fmla="val 100255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5" idx="6"/>
          </p:cNvCxnSpPr>
          <p:nvPr/>
        </p:nvCxnSpPr>
        <p:spPr>
          <a:xfrm flipV="1">
            <a:off x="1160137" y="4524222"/>
            <a:ext cx="3370031" cy="729557"/>
          </a:xfrm>
          <a:prstGeom prst="bentConnector3">
            <a:avLst>
              <a:gd name="adj1" fmla="val 99877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" idx="6"/>
          </p:cNvCxnSpPr>
          <p:nvPr/>
        </p:nvCxnSpPr>
        <p:spPr>
          <a:xfrm flipV="1">
            <a:off x="1160137" y="4524222"/>
            <a:ext cx="4822361" cy="729557"/>
          </a:xfrm>
          <a:prstGeom prst="bentConnector3">
            <a:avLst>
              <a:gd name="adj1" fmla="val 1001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5" idx="6"/>
          </p:cNvCxnSpPr>
          <p:nvPr/>
        </p:nvCxnSpPr>
        <p:spPr>
          <a:xfrm flipV="1">
            <a:off x="1160137" y="4524222"/>
            <a:ext cx="6788477" cy="729557"/>
          </a:xfrm>
          <a:prstGeom prst="bentConnector3">
            <a:avLst>
              <a:gd name="adj1" fmla="val 99918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7" idx="0"/>
            <a:endCxn id="23" idx="2"/>
          </p:cNvCxnSpPr>
          <p:nvPr/>
        </p:nvCxnSpPr>
        <p:spPr>
          <a:xfrm rot="16200000" flipV="1">
            <a:off x="2835662" y="3962384"/>
            <a:ext cx="248307" cy="1969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8" idx="0"/>
            <a:endCxn id="24" idx="2"/>
          </p:cNvCxnSpPr>
          <p:nvPr/>
        </p:nvCxnSpPr>
        <p:spPr>
          <a:xfrm rot="16200000" flipV="1">
            <a:off x="4744025" y="3963122"/>
            <a:ext cx="248307" cy="494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" idx="0"/>
            <a:endCxn id="26" idx="3"/>
          </p:cNvCxnSpPr>
          <p:nvPr/>
        </p:nvCxnSpPr>
        <p:spPr>
          <a:xfrm rot="5400000" flipH="1" flipV="1">
            <a:off x="6185338" y="3953023"/>
            <a:ext cx="268014" cy="985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0"/>
            <a:endCxn id="25" idx="2"/>
          </p:cNvCxnSpPr>
          <p:nvPr/>
        </p:nvCxnSpPr>
        <p:spPr>
          <a:xfrm rot="5400000" flipH="1" flipV="1">
            <a:off x="8165569" y="3962876"/>
            <a:ext cx="248307" cy="986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9" idx="6"/>
            <a:endCxn id="21" idx="1"/>
          </p:cNvCxnSpPr>
          <p:nvPr/>
        </p:nvCxnSpPr>
        <p:spPr>
          <a:xfrm>
            <a:off x="4685668" y="2002462"/>
            <a:ext cx="1004534" cy="556"/>
          </a:xfrm>
          <a:prstGeom prst="bentConnector3">
            <a:avLst/>
          </a:prstGeom>
          <a:ln w="63500">
            <a:solidFill>
              <a:srgbClr val="4D454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6" idx="0"/>
            <a:endCxn id="20" idx="4"/>
          </p:cNvCxnSpPr>
          <p:nvPr/>
        </p:nvCxnSpPr>
        <p:spPr>
          <a:xfrm rot="16200000" flipV="1">
            <a:off x="6169130" y="3038178"/>
            <a:ext cx="300433" cy="985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4" idx="6"/>
            <a:endCxn id="20" idx="2"/>
          </p:cNvCxnSpPr>
          <p:nvPr/>
        </p:nvCxnSpPr>
        <p:spPr>
          <a:xfrm rot="5400000" flipH="1" flipV="1">
            <a:off x="5202751" y="2342770"/>
            <a:ext cx="570418" cy="1240058"/>
          </a:xfrm>
          <a:prstGeom prst="bentConnector2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0" idx="0"/>
            <a:endCxn id="21" idx="2"/>
          </p:cNvCxnSpPr>
          <p:nvPr/>
        </p:nvCxnSpPr>
        <p:spPr>
          <a:xfrm rot="16200000" flipV="1">
            <a:off x="6194402" y="2342274"/>
            <a:ext cx="248903" cy="1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1" idx="3"/>
            <a:endCxn id="27" idx="0"/>
          </p:cNvCxnSpPr>
          <p:nvPr/>
        </p:nvCxnSpPr>
        <p:spPr>
          <a:xfrm>
            <a:off x="6947502" y="2003018"/>
            <a:ext cx="2408871" cy="392764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22" idx="0"/>
          </p:cNvCxnSpPr>
          <p:nvPr/>
        </p:nvCxnSpPr>
        <p:spPr>
          <a:xfrm rot="16200000" flipH="1">
            <a:off x="9198720" y="3175090"/>
            <a:ext cx="315309" cy="3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5" idx="0"/>
            <a:endCxn id="22" idx="2"/>
          </p:cNvCxnSpPr>
          <p:nvPr/>
        </p:nvCxnSpPr>
        <p:spPr>
          <a:xfrm flipV="1">
            <a:off x="8585818" y="3543611"/>
            <a:ext cx="559694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2" idx="4"/>
            <a:endCxn id="18" idx="2"/>
          </p:cNvCxnSpPr>
          <p:nvPr/>
        </p:nvCxnSpPr>
        <p:spPr>
          <a:xfrm rot="16200000" flipH="1">
            <a:off x="9523621" y="3587229"/>
            <a:ext cx="1514088" cy="1848579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6" idx="6"/>
            <a:endCxn id="7" idx="1"/>
          </p:cNvCxnSpPr>
          <p:nvPr/>
        </p:nvCxnSpPr>
        <p:spPr>
          <a:xfrm>
            <a:off x="1163895" y="2003017"/>
            <a:ext cx="1168254" cy="2299311"/>
          </a:xfrm>
          <a:prstGeom prst="bentConnector3">
            <a:avLst>
              <a:gd name="adj1" fmla="val 62661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6" idx="6"/>
            <a:endCxn id="8" idx="1"/>
          </p:cNvCxnSpPr>
          <p:nvPr/>
        </p:nvCxnSpPr>
        <p:spPr>
          <a:xfrm>
            <a:off x="1163895" y="2003017"/>
            <a:ext cx="3075880" cy="2299311"/>
          </a:xfrm>
          <a:prstGeom prst="bentConnector3">
            <a:avLst>
              <a:gd name="adj1" fmla="val 87597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9749505" y="361785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90918C"/>
                </a:solidFill>
              </a:rPr>
              <a:t>h</a:t>
            </a:r>
            <a:r>
              <a:rPr lang="en-US" dirty="0" err="1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cxnSp>
        <p:nvCxnSpPr>
          <p:cNvPr id="58" name="Straight Arrow Connector 57"/>
          <p:cNvCxnSpPr>
            <a:endCxn id="57" idx="4"/>
          </p:cNvCxnSpPr>
          <p:nvPr/>
        </p:nvCxnSpPr>
        <p:spPr>
          <a:xfrm flipV="1">
            <a:off x="10064279" y="1008171"/>
            <a:ext cx="8419" cy="4245608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21" idx="3"/>
            <a:endCxn id="10" idx="1"/>
          </p:cNvCxnSpPr>
          <p:nvPr/>
        </p:nvCxnSpPr>
        <p:spPr>
          <a:xfrm>
            <a:off x="6947502" y="2003018"/>
            <a:ext cx="713077" cy="2299310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6" idx="6"/>
            <a:endCxn id="19" idx="2"/>
          </p:cNvCxnSpPr>
          <p:nvPr/>
        </p:nvCxnSpPr>
        <p:spPr>
          <a:xfrm flipV="1">
            <a:off x="1163895" y="2002462"/>
            <a:ext cx="3100045" cy="555"/>
          </a:xfrm>
          <a:prstGeom prst="bentConnector3">
            <a:avLst/>
          </a:prstGeom>
          <a:ln w="63500">
            <a:solidFill>
              <a:srgbClr val="9BD5E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1" idx="3"/>
            <a:endCxn id="17" idx="2"/>
          </p:cNvCxnSpPr>
          <p:nvPr/>
        </p:nvCxnSpPr>
        <p:spPr>
          <a:xfrm flipV="1">
            <a:off x="6947502" y="2003017"/>
            <a:ext cx="4257453" cy="1"/>
          </a:xfrm>
          <a:prstGeom prst="bentConnector3">
            <a:avLst/>
          </a:prstGeom>
          <a:ln w="63500">
            <a:solidFill>
              <a:srgbClr val="9BA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3" idx="6"/>
            <a:endCxn id="19" idx="4"/>
          </p:cNvCxnSpPr>
          <p:nvPr/>
        </p:nvCxnSpPr>
        <p:spPr>
          <a:xfrm rot="5400000" flipH="1" flipV="1">
            <a:off x="3199476" y="1972680"/>
            <a:ext cx="1034682" cy="1515974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180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47813" y="1560706"/>
            <a:ext cx="9081247" cy="4130565"/>
          </a:xfrm>
          <a:prstGeom prst="roundRect">
            <a:avLst/>
          </a:prstGeom>
          <a:solidFill>
            <a:srgbClr val="F4F4F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39587" y="5801631"/>
            <a:ext cx="646386" cy="646386"/>
          </a:xfrm>
          <a:prstGeom prst="ellipse">
            <a:avLst/>
          </a:prstGeom>
          <a:solidFill>
            <a:srgbClr val="4D45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X</a:t>
            </a:r>
            <a:r>
              <a:rPr lang="en-US" dirty="0" err="1" smtClean="0"/>
              <a:t>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32149" y="408752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39775" y="408752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90203" y="4087522"/>
            <a:ext cx="1257300" cy="4296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60579" y="4087522"/>
            <a:ext cx="1257300" cy="429612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D4543"/>
                </a:solidFill>
              </a:rPr>
              <a:t>+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32244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0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39870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1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90298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2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460674" y="4826147"/>
            <a:ext cx="354724" cy="354724"/>
          </a:xfrm>
          <a:prstGeom prst="ellipse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13751" y="4930586"/>
            <a:ext cx="646386" cy="646386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r>
              <a:rPr lang="en-US" sz="1100" dirty="0" smtClean="0"/>
              <a:t>t-1</a:t>
            </a:r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517509" y="1679824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0918C"/>
                </a:solidFill>
              </a:rPr>
              <a:t>C</a:t>
            </a:r>
            <a:r>
              <a:rPr lang="en-US" sz="1100" dirty="0" smtClean="0">
                <a:solidFill>
                  <a:srgbClr val="90918C"/>
                </a:solidFill>
              </a:rPr>
              <a:t>t-1</a:t>
            </a:r>
            <a:endParaRPr lang="en-US" sz="1600" dirty="0">
              <a:solidFill>
                <a:srgbClr val="90918C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204955" y="1679824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90918C"/>
                </a:solidFill>
              </a:rPr>
              <a:t>C</a:t>
            </a:r>
            <a:r>
              <a:rPr lang="en-US" dirty="0" smtClean="0">
                <a:solidFill>
                  <a:srgbClr val="90918C"/>
                </a:solidFill>
              </a:rPr>
              <a:t>t</a:t>
            </a:r>
            <a:endParaRPr lang="en-US" sz="2800" dirty="0">
              <a:solidFill>
                <a:srgbClr val="90918C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1204955" y="4945370"/>
            <a:ext cx="646386" cy="646386"/>
          </a:xfrm>
          <a:prstGeom prst="ellipse">
            <a:avLst/>
          </a:prstGeom>
          <a:solidFill>
            <a:srgbClr val="F076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h</a:t>
            </a:r>
            <a:r>
              <a:rPr lang="en-US" smtClean="0"/>
              <a:t>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63940" y="1791598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0" name="Oval 19"/>
          <p:cNvSpPr/>
          <p:nvPr/>
        </p:nvSpPr>
        <p:spPr>
          <a:xfrm>
            <a:off x="6107989" y="2466726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690202" y="178821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9145512" y="3332747"/>
            <a:ext cx="421728" cy="421728"/>
          </a:xfrm>
          <a:prstGeom prst="ellipse">
            <a:avLst/>
          </a:prstGeom>
          <a:solidFill>
            <a:srgbClr val="97CC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D4543"/>
                </a:solidFill>
              </a:rPr>
              <a:t>✖</a:t>
            </a:r>
          </a:p>
        </p:txBody>
      </p:sp>
      <p:sp>
        <p:nvSpPr>
          <p:cNvPr id="23" name="Teardrop 22"/>
          <p:cNvSpPr/>
          <p:nvPr/>
        </p:nvSpPr>
        <p:spPr>
          <a:xfrm>
            <a:off x="2663226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4" name="Teardrop 23"/>
          <p:cNvSpPr/>
          <p:nvPr/>
        </p:nvSpPr>
        <p:spPr>
          <a:xfrm>
            <a:off x="4572327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 smtClean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5" name="Teardrop 24"/>
          <p:cNvSpPr/>
          <p:nvPr/>
        </p:nvSpPr>
        <p:spPr>
          <a:xfrm>
            <a:off x="7994611" y="3248008"/>
            <a:ext cx="591207" cy="591207"/>
          </a:xfrm>
          <a:prstGeom prst="teardrop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4D4543"/>
                </a:solidFill>
              </a:rPr>
              <a:t>σ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26" name="Regular Pentagon 25"/>
          <p:cNvSpPr/>
          <p:nvPr/>
        </p:nvSpPr>
        <p:spPr>
          <a:xfrm>
            <a:off x="5988762" y="3188887"/>
            <a:ext cx="662152" cy="630621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rgbClr val="90918C"/>
                </a:solidFill>
              </a:rPr>
              <a:t>tanh</a:t>
            </a:r>
            <a:endParaRPr lang="en-US" sz="900" dirty="0">
              <a:solidFill>
                <a:srgbClr val="90918C"/>
              </a:solidFill>
            </a:endParaRPr>
          </a:p>
        </p:txBody>
      </p:sp>
      <p:sp>
        <p:nvSpPr>
          <p:cNvPr id="27" name="Regular Pentagon 26"/>
          <p:cNvSpPr/>
          <p:nvPr/>
        </p:nvSpPr>
        <p:spPr>
          <a:xfrm>
            <a:off x="9025297" y="2395782"/>
            <a:ext cx="662152" cy="630621"/>
          </a:xfrm>
          <a:prstGeom prst="pentagon">
            <a:avLst/>
          </a:prstGeom>
          <a:solidFill>
            <a:srgbClr val="909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tanh</a:t>
            </a:r>
            <a:endParaRPr lang="en-US" sz="900" dirty="0"/>
          </a:p>
        </p:txBody>
      </p:sp>
      <p:cxnSp>
        <p:nvCxnSpPr>
          <p:cNvPr id="28" name="Elbow Connector 27"/>
          <p:cNvCxnSpPr>
            <a:stCxn id="6" idx="0"/>
            <a:endCxn id="7" idx="2"/>
          </p:cNvCxnSpPr>
          <p:nvPr/>
        </p:nvCxnSpPr>
        <p:spPr>
          <a:xfrm rot="16200000" flipV="1">
            <a:off x="2319541" y="5158391"/>
            <a:ext cx="1284498" cy="1981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0"/>
            <a:endCxn id="8" idx="2"/>
          </p:cNvCxnSpPr>
          <p:nvPr/>
        </p:nvCxnSpPr>
        <p:spPr>
          <a:xfrm rot="5400000" flipH="1" flipV="1">
            <a:off x="3273353" y="4206560"/>
            <a:ext cx="1284498" cy="1905645"/>
          </a:xfrm>
          <a:prstGeom prst="bentConnector3">
            <a:avLst>
              <a:gd name="adj1" fmla="val 27419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0"/>
            <a:endCxn id="9" idx="2"/>
          </p:cNvCxnSpPr>
          <p:nvPr/>
        </p:nvCxnSpPr>
        <p:spPr>
          <a:xfrm rot="5400000" flipH="1" flipV="1">
            <a:off x="3998568" y="3481347"/>
            <a:ext cx="1284497" cy="3356073"/>
          </a:xfrm>
          <a:prstGeom prst="bentConnector3">
            <a:avLst>
              <a:gd name="adj1" fmla="val 27036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" idx="0"/>
            <a:endCxn id="10" idx="2"/>
          </p:cNvCxnSpPr>
          <p:nvPr/>
        </p:nvCxnSpPr>
        <p:spPr>
          <a:xfrm rot="5400000" flipH="1" flipV="1">
            <a:off x="4983756" y="2496159"/>
            <a:ext cx="1284497" cy="5326449"/>
          </a:xfrm>
          <a:prstGeom prst="bentConnector3">
            <a:avLst>
              <a:gd name="adj1" fmla="val 26969"/>
            </a:avLst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</p:cNvCxnSpPr>
          <p:nvPr/>
        </p:nvCxnSpPr>
        <p:spPr>
          <a:xfrm flipV="1">
            <a:off x="3309606" y="4517132"/>
            <a:ext cx="8738" cy="30901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0"/>
          </p:cNvCxnSpPr>
          <p:nvPr/>
        </p:nvCxnSpPr>
        <p:spPr>
          <a:xfrm flipH="1" flipV="1">
            <a:off x="5198584" y="4517132"/>
            <a:ext cx="18648" cy="30901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0"/>
          </p:cNvCxnSpPr>
          <p:nvPr/>
        </p:nvCxnSpPr>
        <p:spPr>
          <a:xfrm flipH="1" flipV="1">
            <a:off x="6650914" y="4524222"/>
            <a:ext cx="16746" cy="30192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8623281" y="4517132"/>
            <a:ext cx="14755" cy="309016"/>
          </a:xfrm>
          <a:prstGeom prst="straightConnector1">
            <a:avLst/>
          </a:prstGeom>
          <a:ln w="63500">
            <a:solidFill>
              <a:srgbClr val="FF7C8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5" idx="6"/>
          </p:cNvCxnSpPr>
          <p:nvPr/>
        </p:nvCxnSpPr>
        <p:spPr>
          <a:xfrm flipV="1">
            <a:off x="1160137" y="4517132"/>
            <a:ext cx="1453837" cy="736647"/>
          </a:xfrm>
          <a:prstGeom prst="bentConnector3">
            <a:avLst>
              <a:gd name="adj1" fmla="val 100255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5" idx="6"/>
          </p:cNvCxnSpPr>
          <p:nvPr/>
        </p:nvCxnSpPr>
        <p:spPr>
          <a:xfrm flipV="1">
            <a:off x="1160137" y="4524222"/>
            <a:ext cx="3370031" cy="729557"/>
          </a:xfrm>
          <a:prstGeom prst="bentConnector3">
            <a:avLst>
              <a:gd name="adj1" fmla="val 99877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" idx="6"/>
          </p:cNvCxnSpPr>
          <p:nvPr/>
        </p:nvCxnSpPr>
        <p:spPr>
          <a:xfrm flipV="1">
            <a:off x="1160137" y="4524222"/>
            <a:ext cx="4822361" cy="729557"/>
          </a:xfrm>
          <a:prstGeom prst="bentConnector3">
            <a:avLst>
              <a:gd name="adj1" fmla="val 1001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5" idx="6"/>
          </p:cNvCxnSpPr>
          <p:nvPr/>
        </p:nvCxnSpPr>
        <p:spPr>
          <a:xfrm flipV="1">
            <a:off x="1160137" y="4524222"/>
            <a:ext cx="6788477" cy="729557"/>
          </a:xfrm>
          <a:prstGeom prst="bentConnector3">
            <a:avLst>
              <a:gd name="adj1" fmla="val 99918"/>
            </a:avLst>
          </a:prstGeom>
          <a:ln w="63500">
            <a:solidFill>
              <a:srgbClr val="F9AE6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7" idx="0"/>
            <a:endCxn id="23" idx="2"/>
          </p:cNvCxnSpPr>
          <p:nvPr/>
        </p:nvCxnSpPr>
        <p:spPr>
          <a:xfrm rot="16200000" flipV="1">
            <a:off x="2835662" y="3962384"/>
            <a:ext cx="248307" cy="1969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8" idx="0"/>
            <a:endCxn id="24" idx="2"/>
          </p:cNvCxnSpPr>
          <p:nvPr/>
        </p:nvCxnSpPr>
        <p:spPr>
          <a:xfrm rot="16200000" flipV="1">
            <a:off x="4744025" y="3963122"/>
            <a:ext cx="248307" cy="494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" idx="0"/>
            <a:endCxn id="26" idx="3"/>
          </p:cNvCxnSpPr>
          <p:nvPr/>
        </p:nvCxnSpPr>
        <p:spPr>
          <a:xfrm rot="5400000" flipH="1" flipV="1">
            <a:off x="6185338" y="3953023"/>
            <a:ext cx="268014" cy="985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0"/>
            <a:endCxn id="25" idx="2"/>
          </p:cNvCxnSpPr>
          <p:nvPr/>
        </p:nvCxnSpPr>
        <p:spPr>
          <a:xfrm rot="5400000" flipH="1" flipV="1">
            <a:off x="8165569" y="3962876"/>
            <a:ext cx="248307" cy="986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6" idx="6"/>
            <a:endCxn id="19" idx="2"/>
          </p:cNvCxnSpPr>
          <p:nvPr/>
        </p:nvCxnSpPr>
        <p:spPr>
          <a:xfrm flipV="1">
            <a:off x="1163895" y="2002462"/>
            <a:ext cx="3100045" cy="555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9" idx="6"/>
            <a:endCxn id="21" idx="1"/>
          </p:cNvCxnSpPr>
          <p:nvPr/>
        </p:nvCxnSpPr>
        <p:spPr>
          <a:xfrm>
            <a:off x="4685668" y="2002462"/>
            <a:ext cx="1004534" cy="556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6" idx="0"/>
            <a:endCxn id="20" idx="4"/>
          </p:cNvCxnSpPr>
          <p:nvPr/>
        </p:nvCxnSpPr>
        <p:spPr>
          <a:xfrm rot="16200000" flipV="1">
            <a:off x="6169130" y="3038178"/>
            <a:ext cx="300433" cy="985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4" idx="6"/>
            <a:endCxn id="20" idx="2"/>
          </p:cNvCxnSpPr>
          <p:nvPr/>
        </p:nvCxnSpPr>
        <p:spPr>
          <a:xfrm rot="5400000" flipH="1" flipV="1">
            <a:off x="5202751" y="2342770"/>
            <a:ext cx="570418" cy="1240058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0" idx="0"/>
            <a:endCxn id="21" idx="2"/>
          </p:cNvCxnSpPr>
          <p:nvPr/>
        </p:nvCxnSpPr>
        <p:spPr>
          <a:xfrm rot="16200000" flipV="1">
            <a:off x="6194402" y="2342274"/>
            <a:ext cx="248903" cy="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17" idx="2"/>
          </p:cNvCxnSpPr>
          <p:nvPr/>
        </p:nvCxnSpPr>
        <p:spPr>
          <a:xfrm flipV="1">
            <a:off x="7467450" y="2003017"/>
            <a:ext cx="3737505" cy="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1" idx="3"/>
            <a:endCxn id="27" idx="0"/>
          </p:cNvCxnSpPr>
          <p:nvPr/>
        </p:nvCxnSpPr>
        <p:spPr>
          <a:xfrm>
            <a:off x="6947502" y="2003018"/>
            <a:ext cx="2408871" cy="392764"/>
          </a:xfrm>
          <a:prstGeom prst="bentConnector2">
            <a:avLst/>
          </a:prstGeom>
          <a:ln w="63500">
            <a:solidFill>
              <a:srgbClr val="9BA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22" idx="0"/>
          </p:cNvCxnSpPr>
          <p:nvPr/>
        </p:nvCxnSpPr>
        <p:spPr>
          <a:xfrm rot="16200000" flipH="1">
            <a:off x="9198720" y="3175090"/>
            <a:ext cx="315309" cy="3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5" idx="0"/>
            <a:endCxn id="22" idx="2"/>
          </p:cNvCxnSpPr>
          <p:nvPr/>
        </p:nvCxnSpPr>
        <p:spPr>
          <a:xfrm flipV="1">
            <a:off x="8585818" y="3543611"/>
            <a:ext cx="559694" cy="1"/>
          </a:xfrm>
          <a:prstGeom prst="bentConnector3">
            <a:avLst>
              <a:gd name="adj1" fmla="val 50000"/>
            </a:avLst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2" idx="4"/>
            <a:endCxn id="18" idx="2"/>
          </p:cNvCxnSpPr>
          <p:nvPr/>
        </p:nvCxnSpPr>
        <p:spPr>
          <a:xfrm rot="16200000" flipH="1">
            <a:off x="9523621" y="3587229"/>
            <a:ext cx="1514088" cy="1848579"/>
          </a:xfrm>
          <a:prstGeom prst="bentConnector2">
            <a:avLst/>
          </a:prstGeom>
          <a:ln w="63500">
            <a:solidFill>
              <a:srgbClr val="F076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3" idx="6"/>
            <a:endCxn id="19" idx="4"/>
          </p:cNvCxnSpPr>
          <p:nvPr/>
        </p:nvCxnSpPr>
        <p:spPr>
          <a:xfrm rot="5400000" flipH="1" flipV="1">
            <a:off x="3199476" y="1972680"/>
            <a:ext cx="1034682" cy="1515974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6" idx="6"/>
            <a:endCxn id="7" idx="1"/>
          </p:cNvCxnSpPr>
          <p:nvPr/>
        </p:nvCxnSpPr>
        <p:spPr>
          <a:xfrm>
            <a:off x="1163895" y="2003017"/>
            <a:ext cx="1168254" cy="2299311"/>
          </a:xfrm>
          <a:prstGeom prst="bentConnector3">
            <a:avLst>
              <a:gd name="adj1" fmla="val 62661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6" idx="6"/>
            <a:endCxn id="8" idx="1"/>
          </p:cNvCxnSpPr>
          <p:nvPr/>
        </p:nvCxnSpPr>
        <p:spPr>
          <a:xfrm>
            <a:off x="1163895" y="2003017"/>
            <a:ext cx="3075880" cy="2299311"/>
          </a:xfrm>
          <a:prstGeom prst="bentConnector3">
            <a:avLst>
              <a:gd name="adj1" fmla="val 87597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9749505" y="361785"/>
            <a:ext cx="646386" cy="646386"/>
          </a:xfrm>
          <a:prstGeom prst="ellipse">
            <a:avLst/>
          </a:prstGeom>
          <a:solidFill>
            <a:srgbClr val="F076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h</a:t>
            </a:r>
            <a:r>
              <a:rPr lang="en-US" dirty="0" err="1" smtClean="0"/>
              <a:t>t</a:t>
            </a:r>
            <a:endParaRPr lang="en-US" dirty="0"/>
          </a:p>
        </p:txBody>
      </p:sp>
      <p:cxnSp>
        <p:nvCxnSpPr>
          <p:cNvPr id="58" name="Straight Arrow Connector 57"/>
          <p:cNvCxnSpPr>
            <a:endCxn id="57" idx="4"/>
          </p:cNvCxnSpPr>
          <p:nvPr/>
        </p:nvCxnSpPr>
        <p:spPr>
          <a:xfrm flipV="1">
            <a:off x="10064279" y="1008171"/>
            <a:ext cx="8419" cy="4245608"/>
          </a:xfrm>
          <a:prstGeom prst="straightConnector1">
            <a:avLst/>
          </a:prstGeom>
          <a:ln w="63500">
            <a:solidFill>
              <a:srgbClr val="F076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21" idx="3"/>
            <a:endCxn id="10" idx="1"/>
          </p:cNvCxnSpPr>
          <p:nvPr/>
        </p:nvCxnSpPr>
        <p:spPr>
          <a:xfrm>
            <a:off x="6947502" y="2003018"/>
            <a:ext cx="713077" cy="2299310"/>
          </a:xfrm>
          <a:prstGeom prst="bentConnector3">
            <a:avLst>
              <a:gd name="adj1" fmla="val 50000"/>
            </a:avLst>
          </a:prstGeom>
          <a:ln w="63500">
            <a:solidFill>
              <a:srgbClr val="9BA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75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13751" y="361785"/>
            <a:ext cx="11337590" cy="6086232"/>
            <a:chOff x="906796" y="-5729732"/>
            <a:chExt cx="11337590" cy="6086232"/>
          </a:xfrm>
        </p:grpSpPr>
        <p:sp>
          <p:nvSpPr>
            <p:cNvPr id="5" name="Rounded Rectangle 4"/>
            <p:cNvSpPr/>
            <p:nvPr/>
          </p:nvSpPr>
          <p:spPr>
            <a:xfrm>
              <a:off x="1940858" y="-4530811"/>
              <a:ext cx="9081247" cy="4130565"/>
            </a:xfrm>
            <a:prstGeom prst="round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032632" y="-289886"/>
              <a:ext cx="646386" cy="646386"/>
            </a:xfrm>
            <a:prstGeom prst="ellipse">
              <a:avLst/>
            </a:prstGeom>
            <a:solidFill>
              <a:srgbClr val="4D45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X</a:t>
              </a:r>
              <a:r>
                <a:rPr lang="en-US" dirty="0" err="1" smtClean="0"/>
                <a:t>t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25194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632820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083248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053624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52528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5432915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883343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885371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906796" y="-1160931"/>
              <a:ext cx="646386" cy="646386"/>
            </a:xfrm>
            <a:prstGeom prst="ellipse">
              <a:avLst/>
            </a:prstGeom>
            <a:solidFill>
              <a:srgbClr val="F9AE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h</a:t>
              </a:r>
              <a:r>
                <a:rPr lang="en-US" sz="1100" dirty="0" smtClean="0"/>
                <a:t>t-1</a:t>
              </a:r>
              <a:endParaRPr lang="en-US" sz="16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910554" y="-4411693"/>
              <a:ext cx="646386" cy="646386"/>
            </a:xfrm>
            <a:prstGeom prst="ellipse">
              <a:avLst/>
            </a:prstGeom>
            <a:solidFill>
              <a:srgbClr val="9BD5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4D4543"/>
                  </a:solidFill>
                </a:rPr>
                <a:t>C</a:t>
              </a:r>
              <a:r>
                <a:rPr lang="en-US" sz="1100" dirty="0" smtClean="0">
                  <a:solidFill>
                    <a:srgbClr val="4D4543"/>
                  </a:solidFill>
                </a:rPr>
                <a:t>t-1</a:t>
              </a:r>
              <a:endParaRPr lang="en-US" sz="1600" dirty="0">
                <a:solidFill>
                  <a:srgbClr val="4D4543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1598000" y="-4411693"/>
              <a:ext cx="646386" cy="646386"/>
            </a:xfrm>
            <a:prstGeom prst="ellipse">
              <a:avLst/>
            </a:prstGeom>
            <a:solidFill>
              <a:srgbClr val="9BA5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</a:t>
              </a:r>
              <a:r>
                <a:rPr lang="en-US" dirty="0" smtClean="0"/>
                <a:t>t</a:t>
              </a:r>
              <a:endParaRPr lang="en-US" sz="28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11598000" y="-1146147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mtClean="0"/>
                <a:t>h</a:t>
              </a:r>
              <a:r>
                <a:rPr lang="en-US" smtClean="0"/>
                <a:t>t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656985" y="-4299919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6501034" y="-3624791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083247" y="-430330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9538557" y="-2758770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3" name="Teardrop 22"/>
            <p:cNvSpPr/>
            <p:nvPr/>
          </p:nvSpPr>
          <p:spPr>
            <a:xfrm>
              <a:off x="3056271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4" name="Teardrop 23"/>
            <p:cNvSpPr/>
            <p:nvPr/>
          </p:nvSpPr>
          <p:spPr>
            <a:xfrm>
              <a:off x="4965372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 smtClean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5" name="Teardrop 24"/>
            <p:cNvSpPr/>
            <p:nvPr/>
          </p:nvSpPr>
          <p:spPr>
            <a:xfrm>
              <a:off x="8387656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6" name="Regular Pentagon 25"/>
            <p:cNvSpPr/>
            <p:nvPr/>
          </p:nvSpPr>
          <p:spPr>
            <a:xfrm>
              <a:off x="6381807" y="-2902630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sp>
          <p:nvSpPr>
            <p:cNvPr id="27" name="Regular Pentagon 26"/>
            <p:cNvSpPr/>
            <p:nvPr/>
          </p:nvSpPr>
          <p:spPr>
            <a:xfrm>
              <a:off x="9418342" y="-3695735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cxnSp>
          <p:nvCxnSpPr>
            <p:cNvPr id="28" name="Elbow Connector 27"/>
            <p:cNvCxnSpPr>
              <a:stCxn id="6" idx="0"/>
              <a:endCxn id="7" idx="2"/>
            </p:cNvCxnSpPr>
            <p:nvPr/>
          </p:nvCxnSpPr>
          <p:spPr>
            <a:xfrm rot="16200000" flipV="1">
              <a:off x="2712586" y="-933126"/>
              <a:ext cx="1284498" cy="198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6" idx="0"/>
              <a:endCxn id="8" idx="2"/>
            </p:cNvCxnSpPr>
            <p:nvPr/>
          </p:nvCxnSpPr>
          <p:spPr>
            <a:xfrm rot="5400000" flipH="1" flipV="1">
              <a:off x="3666398" y="-1884957"/>
              <a:ext cx="1284498" cy="1905645"/>
            </a:xfrm>
            <a:prstGeom prst="bentConnector3">
              <a:avLst>
                <a:gd name="adj1" fmla="val 2741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6" idx="0"/>
              <a:endCxn id="9" idx="2"/>
            </p:cNvCxnSpPr>
            <p:nvPr/>
          </p:nvCxnSpPr>
          <p:spPr>
            <a:xfrm rot="5400000" flipH="1" flipV="1">
              <a:off x="4391613" y="-2610170"/>
              <a:ext cx="1284497" cy="3356073"/>
            </a:xfrm>
            <a:prstGeom prst="bentConnector3">
              <a:avLst>
                <a:gd name="adj1" fmla="val 27036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6" idx="0"/>
              <a:endCxn id="10" idx="2"/>
            </p:cNvCxnSpPr>
            <p:nvPr/>
          </p:nvCxnSpPr>
          <p:spPr>
            <a:xfrm rot="5400000" flipH="1" flipV="1">
              <a:off x="5376801" y="-3595358"/>
              <a:ext cx="1284497" cy="5326449"/>
            </a:xfrm>
            <a:prstGeom prst="bentConnector3">
              <a:avLst>
                <a:gd name="adj1" fmla="val 2696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1" idx="0"/>
            </p:cNvCxnSpPr>
            <p:nvPr/>
          </p:nvCxnSpPr>
          <p:spPr>
            <a:xfrm flipV="1">
              <a:off x="3702651" y="-1574385"/>
              <a:ext cx="873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2" idx="0"/>
            </p:cNvCxnSpPr>
            <p:nvPr/>
          </p:nvCxnSpPr>
          <p:spPr>
            <a:xfrm flipH="1" flipV="1">
              <a:off x="5591629" y="-1574385"/>
              <a:ext cx="1864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3" idx="0"/>
            </p:cNvCxnSpPr>
            <p:nvPr/>
          </p:nvCxnSpPr>
          <p:spPr>
            <a:xfrm flipH="1" flipV="1">
              <a:off x="7043959" y="-1567295"/>
              <a:ext cx="16746" cy="30192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9016326" y="-1574385"/>
              <a:ext cx="14755" cy="309016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15" idx="6"/>
            </p:cNvCxnSpPr>
            <p:nvPr/>
          </p:nvCxnSpPr>
          <p:spPr>
            <a:xfrm flipV="1">
              <a:off x="1553182" y="-1574385"/>
              <a:ext cx="1453837" cy="736647"/>
            </a:xfrm>
            <a:prstGeom prst="bentConnector3">
              <a:avLst>
                <a:gd name="adj1" fmla="val 100255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15" idx="6"/>
            </p:cNvCxnSpPr>
            <p:nvPr/>
          </p:nvCxnSpPr>
          <p:spPr>
            <a:xfrm flipV="1">
              <a:off x="1553182" y="-1567295"/>
              <a:ext cx="3370031" cy="729557"/>
            </a:xfrm>
            <a:prstGeom prst="bentConnector3">
              <a:avLst>
                <a:gd name="adj1" fmla="val 99877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15" idx="6"/>
            </p:cNvCxnSpPr>
            <p:nvPr/>
          </p:nvCxnSpPr>
          <p:spPr>
            <a:xfrm flipV="1">
              <a:off x="1553182" y="-1567295"/>
              <a:ext cx="4822361" cy="729557"/>
            </a:xfrm>
            <a:prstGeom prst="bentConnector3">
              <a:avLst>
                <a:gd name="adj1" fmla="val 100100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15" idx="6"/>
            </p:cNvCxnSpPr>
            <p:nvPr/>
          </p:nvCxnSpPr>
          <p:spPr>
            <a:xfrm flipV="1">
              <a:off x="1553182" y="-1567295"/>
              <a:ext cx="6788477" cy="729557"/>
            </a:xfrm>
            <a:prstGeom prst="bentConnector3">
              <a:avLst>
                <a:gd name="adj1" fmla="val 99918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7" idx="0"/>
              <a:endCxn id="23" idx="2"/>
            </p:cNvCxnSpPr>
            <p:nvPr/>
          </p:nvCxnSpPr>
          <p:spPr>
            <a:xfrm rot="16200000" flipV="1">
              <a:off x="3228707" y="-2129133"/>
              <a:ext cx="248307" cy="1969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8" idx="0"/>
              <a:endCxn id="24" idx="2"/>
            </p:cNvCxnSpPr>
            <p:nvPr/>
          </p:nvCxnSpPr>
          <p:spPr>
            <a:xfrm rot="16200000" flipV="1">
              <a:off x="5137070" y="-2128395"/>
              <a:ext cx="248307" cy="49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9" idx="0"/>
              <a:endCxn id="26" idx="3"/>
            </p:cNvCxnSpPr>
            <p:nvPr/>
          </p:nvCxnSpPr>
          <p:spPr>
            <a:xfrm rot="5400000" flipH="1" flipV="1">
              <a:off x="6578383" y="-2138494"/>
              <a:ext cx="268014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10" idx="0"/>
              <a:endCxn id="25" idx="2"/>
            </p:cNvCxnSpPr>
            <p:nvPr/>
          </p:nvCxnSpPr>
          <p:spPr>
            <a:xfrm rot="5400000" flipH="1" flipV="1">
              <a:off x="8558614" y="-2128641"/>
              <a:ext cx="248307" cy="986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16" idx="6"/>
              <a:endCxn id="19" idx="2"/>
            </p:cNvCxnSpPr>
            <p:nvPr/>
          </p:nvCxnSpPr>
          <p:spPr>
            <a:xfrm flipV="1">
              <a:off x="1556940" y="-4089055"/>
              <a:ext cx="3100045" cy="555"/>
            </a:xfrm>
            <a:prstGeom prst="bentConnector3">
              <a:avLst/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19" idx="6"/>
              <a:endCxn id="21" idx="1"/>
            </p:cNvCxnSpPr>
            <p:nvPr/>
          </p:nvCxnSpPr>
          <p:spPr>
            <a:xfrm>
              <a:off x="5078713" y="-4089055"/>
              <a:ext cx="1004534" cy="556"/>
            </a:xfrm>
            <a:prstGeom prst="bentConnector3">
              <a:avLst/>
            </a:prstGeom>
            <a:ln w="63500">
              <a:solidFill>
                <a:srgbClr val="4D454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26" idx="0"/>
              <a:endCxn id="20" idx="4"/>
            </p:cNvCxnSpPr>
            <p:nvPr/>
          </p:nvCxnSpPr>
          <p:spPr>
            <a:xfrm rot="16200000" flipV="1">
              <a:off x="6562175" y="-3053339"/>
              <a:ext cx="300433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24" idx="6"/>
              <a:endCxn id="20" idx="2"/>
            </p:cNvCxnSpPr>
            <p:nvPr/>
          </p:nvCxnSpPr>
          <p:spPr>
            <a:xfrm rot="5400000" flipH="1" flipV="1">
              <a:off x="5595796" y="-3748747"/>
              <a:ext cx="570418" cy="1240058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20" idx="0"/>
              <a:endCxn id="21" idx="2"/>
            </p:cNvCxnSpPr>
            <p:nvPr/>
          </p:nvCxnSpPr>
          <p:spPr>
            <a:xfrm rot="16200000" flipV="1">
              <a:off x="6587447" y="-3749243"/>
              <a:ext cx="248903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endCxn id="17" idx="2"/>
            </p:cNvCxnSpPr>
            <p:nvPr/>
          </p:nvCxnSpPr>
          <p:spPr>
            <a:xfrm flipV="1">
              <a:off x="7860495" y="-4088500"/>
              <a:ext cx="3737505" cy="1"/>
            </a:xfrm>
            <a:prstGeom prst="bentConnector3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21" idx="3"/>
              <a:endCxn id="27" idx="0"/>
            </p:cNvCxnSpPr>
            <p:nvPr/>
          </p:nvCxnSpPr>
          <p:spPr>
            <a:xfrm>
              <a:off x="7340547" y="-4088499"/>
              <a:ext cx="2408871" cy="392764"/>
            </a:xfrm>
            <a:prstGeom prst="bentConnector2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endCxn id="22" idx="0"/>
            </p:cNvCxnSpPr>
            <p:nvPr/>
          </p:nvCxnSpPr>
          <p:spPr>
            <a:xfrm rot="16200000" flipH="1">
              <a:off x="9591765" y="-2916427"/>
              <a:ext cx="315309" cy="3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25" idx="0"/>
              <a:endCxn id="22" idx="2"/>
            </p:cNvCxnSpPr>
            <p:nvPr/>
          </p:nvCxnSpPr>
          <p:spPr>
            <a:xfrm flipV="1">
              <a:off x="8978863" y="-2547906"/>
              <a:ext cx="559694" cy="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22" idx="4"/>
              <a:endCxn id="18" idx="2"/>
            </p:cNvCxnSpPr>
            <p:nvPr/>
          </p:nvCxnSpPr>
          <p:spPr>
            <a:xfrm rot="16200000" flipH="1">
              <a:off x="9916666" y="-2504288"/>
              <a:ext cx="1514088" cy="1848579"/>
            </a:xfrm>
            <a:prstGeom prst="bentConnector2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23" idx="6"/>
              <a:endCxn id="19" idx="4"/>
            </p:cNvCxnSpPr>
            <p:nvPr/>
          </p:nvCxnSpPr>
          <p:spPr>
            <a:xfrm rot="5400000" flipH="1" flipV="1">
              <a:off x="3592521" y="-4118837"/>
              <a:ext cx="1034682" cy="151597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16" idx="6"/>
              <a:endCxn id="7" idx="1"/>
            </p:cNvCxnSpPr>
            <p:nvPr/>
          </p:nvCxnSpPr>
          <p:spPr>
            <a:xfrm>
              <a:off x="1556940" y="-4088500"/>
              <a:ext cx="1168254" cy="2299311"/>
            </a:xfrm>
            <a:prstGeom prst="bentConnector3">
              <a:avLst>
                <a:gd name="adj1" fmla="val 62661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16" idx="6"/>
              <a:endCxn id="8" idx="1"/>
            </p:cNvCxnSpPr>
            <p:nvPr/>
          </p:nvCxnSpPr>
          <p:spPr>
            <a:xfrm>
              <a:off x="1556940" y="-4088500"/>
              <a:ext cx="3075880" cy="2299311"/>
            </a:xfrm>
            <a:prstGeom prst="bentConnector3">
              <a:avLst>
                <a:gd name="adj1" fmla="val 87597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10142550" y="-5729732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h</a:t>
              </a:r>
              <a:r>
                <a:rPr lang="en-US" dirty="0" err="1" smtClean="0"/>
                <a:t>t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endCxn id="57" idx="4"/>
            </p:cNvCxnSpPr>
            <p:nvPr/>
          </p:nvCxnSpPr>
          <p:spPr>
            <a:xfrm flipV="1">
              <a:off x="10457324" y="-5083346"/>
              <a:ext cx="8419" cy="4245608"/>
            </a:xfrm>
            <a:prstGeom prst="straightConnector1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21" idx="3"/>
              <a:endCxn id="10" idx="1"/>
            </p:cNvCxnSpPr>
            <p:nvPr/>
          </p:nvCxnSpPr>
          <p:spPr>
            <a:xfrm>
              <a:off x="7340547" y="-4088499"/>
              <a:ext cx="713077" cy="2299310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9440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13751" y="361785"/>
            <a:ext cx="11337590" cy="6086232"/>
            <a:chOff x="906796" y="-5729732"/>
            <a:chExt cx="11337590" cy="6086232"/>
          </a:xfrm>
        </p:grpSpPr>
        <p:sp>
          <p:nvSpPr>
            <p:cNvPr id="5" name="Rounded Rectangle 4"/>
            <p:cNvSpPr/>
            <p:nvPr/>
          </p:nvSpPr>
          <p:spPr>
            <a:xfrm>
              <a:off x="1940858" y="-4530811"/>
              <a:ext cx="9081247" cy="4130565"/>
            </a:xfrm>
            <a:prstGeom prst="round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032632" y="-289886"/>
              <a:ext cx="646386" cy="646386"/>
            </a:xfrm>
            <a:prstGeom prst="ellipse">
              <a:avLst/>
            </a:prstGeom>
            <a:solidFill>
              <a:srgbClr val="4D45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X</a:t>
              </a:r>
              <a:r>
                <a:rPr lang="en-US" dirty="0" err="1" smtClean="0"/>
                <a:t>t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25194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632820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083248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053624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52528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5432915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883343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885371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906796" y="-1160931"/>
              <a:ext cx="646386" cy="646386"/>
            </a:xfrm>
            <a:prstGeom prst="ellipse">
              <a:avLst/>
            </a:prstGeom>
            <a:solidFill>
              <a:srgbClr val="F9AE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h</a:t>
              </a:r>
              <a:r>
                <a:rPr lang="en-US" sz="1100" dirty="0" smtClean="0"/>
                <a:t>t-1</a:t>
              </a:r>
              <a:endParaRPr lang="en-US" sz="16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910554" y="-4411693"/>
              <a:ext cx="646386" cy="646386"/>
            </a:xfrm>
            <a:prstGeom prst="ellipse">
              <a:avLst/>
            </a:prstGeom>
            <a:solidFill>
              <a:srgbClr val="9BD5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4D4543"/>
                  </a:solidFill>
                </a:rPr>
                <a:t>C</a:t>
              </a:r>
              <a:r>
                <a:rPr lang="en-US" sz="1100" dirty="0" smtClean="0">
                  <a:solidFill>
                    <a:srgbClr val="4D4543"/>
                  </a:solidFill>
                </a:rPr>
                <a:t>t-1</a:t>
              </a:r>
              <a:endParaRPr lang="en-US" sz="1600" dirty="0">
                <a:solidFill>
                  <a:srgbClr val="4D4543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1598000" y="-4411693"/>
              <a:ext cx="646386" cy="646386"/>
            </a:xfrm>
            <a:prstGeom prst="ellipse">
              <a:avLst/>
            </a:prstGeom>
            <a:solidFill>
              <a:srgbClr val="9BA5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</a:t>
              </a:r>
              <a:r>
                <a:rPr lang="en-US" dirty="0" smtClean="0"/>
                <a:t>t</a:t>
              </a:r>
              <a:endParaRPr lang="en-US" sz="28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11598000" y="-1146147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mtClean="0"/>
                <a:t>h</a:t>
              </a:r>
              <a:r>
                <a:rPr lang="en-US" smtClean="0"/>
                <a:t>t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656985" y="-4299919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6501034" y="-3624791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083247" y="-430330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9538557" y="-2758770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3" name="Teardrop 22"/>
            <p:cNvSpPr/>
            <p:nvPr/>
          </p:nvSpPr>
          <p:spPr>
            <a:xfrm>
              <a:off x="3056271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4" name="Teardrop 23"/>
            <p:cNvSpPr/>
            <p:nvPr/>
          </p:nvSpPr>
          <p:spPr>
            <a:xfrm>
              <a:off x="4965372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 smtClean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5" name="Teardrop 24"/>
            <p:cNvSpPr/>
            <p:nvPr/>
          </p:nvSpPr>
          <p:spPr>
            <a:xfrm>
              <a:off x="8387656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6" name="Regular Pentagon 25"/>
            <p:cNvSpPr/>
            <p:nvPr/>
          </p:nvSpPr>
          <p:spPr>
            <a:xfrm>
              <a:off x="6381807" y="-2902630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sp>
          <p:nvSpPr>
            <p:cNvPr id="27" name="Regular Pentagon 26"/>
            <p:cNvSpPr/>
            <p:nvPr/>
          </p:nvSpPr>
          <p:spPr>
            <a:xfrm>
              <a:off x="9418342" y="-3695735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cxnSp>
          <p:nvCxnSpPr>
            <p:cNvPr id="28" name="Elbow Connector 27"/>
            <p:cNvCxnSpPr>
              <a:stCxn id="6" idx="0"/>
              <a:endCxn id="7" idx="2"/>
            </p:cNvCxnSpPr>
            <p:nvPr/>
          </p:nvCxnSpPr>
          <p:spPr>
            <a:xfrm rot="16200000" flipV="1">
              <a:off x="2712586" y="-933126"/>
              <a:ext cx="1284498" cy="198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6" idx="0"/>
              <a:endCxn id="8" idx="2"/>
            </p:cNvCxnSpPr>
            <p:nvPr/>
          </p:nvCxnSpPr>
          <p:spPr>
            <a:xfrm rot="5400000" flipH="1" flipV="1">
              <a:off x="3666398" y="-1884957"/>
              <a:ext cx="1284498" cy="1905645"/>
            </a:xfrm>
            <a:prstGeom prst="bentConnector3">
              <a:avLst>
                <a:gd name="adj1" fmla="val 2741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6" idx="0"/>
              <a:endCxn id="9" idx="2"/>
            </p:cNvCxnSpPr>
            <p:nvPr/>
          </p:nvCxnSpPr>
          <p:spPr>
            <a:xfrm rot="5400000" flipH="1" flipV="1">
              <a:off x="4391613" y="-2610170"/>
              <a:ext cx="1284497" cy="3356073"/>
            </a:xfrm>
            <a:prstGeom prst="bentConnector3">
              <a:avLst>
                <a:gd name="adj1" fmla="val 27036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6" idx="0"/>
              <a:endCxn id="10" idx="2"/>
            </p:cNvCxnSpPr>
            <p:nvPr/>
          </p:nvCxnSpPr>
          <p:spPr>
            <a:xfrm rot="5400000" flipH="1" flipV="1">
              <a:off x="5376801" y="-3595358"/>
              <a:ext cx="1284497" cy="5326449"/>
            </a:xfrm>
            <a:prstGeom prst="bentConnector3">
              <a:avLst>
                <a:gd name="adj1" fmla="val 2696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1" idx="0"/>
            </p:cNvCxnSpPr>
            <p:nvPr/>
          </p:nvCxnSpPr>
          <p:spPr>
            <a:xfrm flipV="1">
              <a:off x="3702651" y="-1574385"/>
              <a:ext cx="873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2" idx="0"/>
            </p:cNvCxnSpPr>
            <p:nvPr/>
          </p:nvCxnSpPr>
          <p:spPr>
            <a:xfrm flipH="1" flipV="1">
              <a:off x="5591629" y="-1574385"/>
              <a:ext cx="1864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3" idx="0"/>
            </p:cNvCxnSpPr>
            <p:nvPr/>
          </p:nvCxnSpPr>
          <p:spPr>
            <a:xfrm flipH="1" flipV="1">
              <a:off x="7043959" y="-1567295"/>
              <a:ext cx="16746" cy="30192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9016326" y="-1574385"/>
              <a:ext cx="14755" cy="309016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15" idx="6"/>
            </p:cNvCxnSpPr>
            <p:nvPr/>
          </p:nvCxnSpPr>
          <p:spPr>
            <a:xfrm flipV="1">
              <a:off x="1553182" y="-1574385"/>
              <a:ext cx="1453837" cy="736647"/>
            </a:xfrm>
            <a:prstGeom prst="bentConnector3">
              <a:avLst>
                <a:gd name="adj1" fmla="val 100255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15" idx="6"/>
            </p:cNvCxnSpPr>
            <p:nvPr/>
          </p:nvCxnSpPr>
          <p:spPr>
            <a:xfrm flipV="1">
              <a:off x="1553182" y="-1567295"/>
              <a:ext cx="3370031" cy="729557"/>
            </a:xfrm>
            <a:prstGeom prst="bentConnector3">
              <a:avLst>
                <a:gd name="adj1" fmla="val 99877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15" idx="6"/>
            </p:cNvCxnSpPr>
            <p:nvPr/>
          </p:nvCxnSpPr>
          <p:spPr>
            <a:xfrm flipV="1">
              <a:off x="1553182" y="-1567295"/>
              <a:ext cx="4822361" cy="729557"/>
            </a:xfrm>
            <a:prstGeom prst="bentConnector3">
              <a:avLst>
                <a:gd name="adj1" fmla="val 100100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15" idx="6"/>
            </p:cNvCxnSpPr>
            <p:nvPr/>
          </p:nvCxnSpPr>
          <p:spPr>
            <a:xfrm flipV="1">
              <a:off x="1553182" y="-1567295"/>
              <a:ext cx="6788477" cy="729557"/>
            </a:xfrm>
            <a:prstGeom prst="bentConnector3">
              <a:avLst>
                <a:gd name="adj1" fmla="val 99918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7" idx="0"/>
              <a:endCxn id="23" idx="2"/>
            </p:cNvCxnSpPr>
            <p:nvPr/>
          </p:nvCxnSpPr>
          <p:spPr>
            <a:xfrm rot="16200000" flipV="1">
              <a:off x="3228707" y="-2129133"/>
              <a:ext cx="248307" cy="1969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8" idx="0"/>
              <a:endCxn id="24" idx="2"/>
            </p:cNvCxnSpPr>
            <p:nvPr/>
          </p:nvCxnSpPr>
          <p:spPr>
            <a:xfrm rot="16200000" flipV="1">
              <a:off x="5137070" y="-2128395"/>
              <a:ext cx="248307" cy="49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9" idx="0"/>
              <a:endCxn id="26" idx="3"/>
            </p:cNvCxnSpPr>
            <p:nvPr/>
          </p:nvCxnSpPr>
          <p:spPr>
            <a:xfrm rot="5400000" flipH="1" flipV="1">
              <a:off x="6578383" y="-2138494"/>
              <a:ext cx="268014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10" idx="0"/>
              <a:endCxn id="25" idx="2"/>
            </p:cNvCxnSpPr>
            <p:nvPr/>
          </p:nvCxnSpPr>
          <p:spPr>
            <a:xfrm rot="5400000" flipH="1" flipV="1">
              <a:off x="8558614" y="-2128641"/>
              <a:ext cx="248307" cy="986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16" idx="6"/>
              <a:endCxn id="19" idx="2"/>
            </p:cNvCxnSpPr>
            <p:nvPr/>
          </p:nvCxnSpPr>
          <p:spPr>
            <a:xfrm flipV="1">
              <a:off x="1556940" y="-4089055"/>
              <a:ext cx="3100045" cy="555"/>
            </a:xfrm>
            <a:prstGeom prst="bentConnector3">
              <a:avLst/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19" idx="6"/>
              <a:endCxn id="21" idx="1"/>
            </p:cNvCxnSpPr>
            <p:nvPr/>
          </p:nvCxnSpPr>
          <p:spPr>
            <a:xfrm>
              <a:off x="5078713" y="-4089055"/>
              <a:ext cx="1004534" cy="556"/>
            </a:xfrm>
            <a:prstGeom prst="bentConnector3">
              <a:avLst/>
            </a:prstGeom>
            <a:ln w="63500">
              <a:solidFill>
                <a:srgbClr val="4D454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26" idx="0"/>
              <a:endCxn id="20" idx="4"/>
            </p:cNvCxnSpPr>
            <p:nvPr/>
          </p:nvCxnSpPr>
          <p:spPr>
            <a:xfrm rot="16200000" flipV="1">
              <a:off x="6562175" y="-3053339"/>
              <a:ext cx="300433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24" idx="6"/>
              <a:endCxn id="20" idx="2"/>
            </p:cNvCxnSpPr>
            <p:nvPr/>
          </p:nvCxnSpPr>
          <p:spPr>
            <a:xfrm rot="5400000" flipH="1" flipV="1">
              <a:off x="5595796" y="-3748747"/>
              <a:ext cx="570418" cy="1240058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20" idx="0"/>
              <a:endCxn id="21" idx="2"/>
            </p:cNvCxnSpPr>
            <p:nvPr/>
          </p:nvCxnSpPr>
          <p:spPr>
            <a:xfrm rot="16200000" flipV="1">
              <a:off x="6587447" y="-3749243"/>
              <a:ext cx="248903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endCxn id="17" idx="2"/>
            </p:cNvCxnSpPr>
            <p:nvPr/>
          </p:nvCxnSpPr>
          <p:spPr>
            <a:xfrm flipV="1">
              <a:off x="7860495" y="-4088500"/>
              <a:ext cx="3737505" cy="1"/>
            </a:xfrm>
            <a:prstGeom prst="bentConnector3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21" idx="3"/>
              <a:endCxn id="27" idx="0"/>
            </p:cNvCxnSpPr>
            <p:nvPr/>
          </p:nvCxnSpPr>
          <p:spPr>
            <a:xfrm>
              <a:off x="7340547" y="-4088499"/>
              <a:ext cx="2408871" cy="392764"/>
            </a:xfrm>
            <a:prstGeom prst="bentConnector2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endCxn id="22" idx="0"/>
            </p:cNvCxnSpPr>
            <p:nvPr/>
          </p:nvCxnSpPr>
          <p:spPr>
            <a:xfrm rot="16200000" flipH="1">
              <a:off x="9591765" y="-2916427"/>
              <a:ext cx="315309" cy="3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25" idx="0"/>
              <a:endCxn id="22" idx="2"/>
            </p:cNvCxnSpPr>
            <p:nvPr/>
          </p:nvCxnSpPr>
          <p:spPr>
            <a:xfrm flipV="1">
              <a:off x="8978863" y="-2547906"/>
              <a:ext cx="559694" cy="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22" idx="4"/>
              <a:endCxn id="18" idx="2"/>
            </p:cNvCxnSpPr>
            <p:nvPr/>
          </p:nvCxnSpPr>
          <p:spPr>
            <a:xfrm rot="16200000" flipH="1">
              <a:off x="9916666" y="-2504288"/>
              <a:ext cx="1514088" cy="1848579"/>
            </a:xfrm>
            <a:prstGeom prst="bentConnector2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23" idx="6"/>
              <a:endCxn id="19" idx="4"/>
            </p:cNvCxnSpPr>
            <p:nvPr/>
          </p:nvCxnSpPr>
          <p:spPr>
            <a:xfrm rot="5400000" flipH="1" flipV="1">
              <a:off x="3592521" y="-4118837"/>
              <a:ext cx="1034682" cy="151597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16" idx="6"/>
              <a:endCxn id="7" idx="1"/>
            </p:cNvCxnSpPr>
            <p:nvPr/>
          </p:nvCxnSpPr>
          <p:spPr>
            <a:xfrm>
              <a:off x="1556940" y="-4088500"/>
              <a:ext cx="1168254" cy="2299311"/>
            </a:xfrm>
            <a:prstGeom prst="bentConnector3">
              <a:avLst>
                <a:gd name="adj1" fmla="val 62661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16" idx="6"/>
              <a:endCxn id="8" idx="1"/>
            </p:cNvCxnSpPr>
            <p:nvPr/>
          </p:nvCxnSpPr>
          <p:spPr>
            <a:xfrm>
              <a:off x="1556940" y="-4088500"/>
              <a:ext cx="3075880" cy="2299311"/>
            </a:xfrm>
            <a:prstGeom prst="bentConnector3">
              <a:avLst>
                <a:gd name="adj1" fmla="val 87597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10142550" y="-5729732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h</a:t>
              </a:r>
              <a:r>
                <a:rPr lang="en-US" dirty="0" err="1" smtClean="0"/>
                <a:t>t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endCxn id="57" idx="4"/>
            </p:cNvCxnSpPr>
            <p:nvPr/>
          </p:nvCxnSpPr>
          <p:spPr>
            <a:xfrm flipV="1">
              <a:off x="10457324" y="-5083346"/>
              <a:ext cx="8419" cy="4245608"/>
            </a:xfrm>
            <a:prstGeom prst="straightConnector1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21" idx="3"/>
              <a:endCxn id="10" idx="1"/>
            </p:cNvCxnSpPr>
            <p:nvPr/>
          </p:nvCxnSpPr>
          <p:spPr>
            <a:xfrm>
              <a:off x="7340547" y="-4088499"/>
              <a:ext cx="713077" cy="2299310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4453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510</Words>
  <Application>Microsoft Office PowerPoint</Application>
  <PresentationFormat>Widescreen</PresentationFormat>
  <Paragraphs>489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NVIDIA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 Yan</dc:creator>
  <cp:lastModifiedBy>Shi Yan</cp:lastModifiedBy>
  <cp:revision>34</cp:revision>
  <dcterms:created xsi:type="dcterms:W3CDTF">2016-03-13T00:49:09Z</dcterms:created>
  <dcterms:modified xsi:type="dcterms:W3CDTF">2016-03-13T07:03:29Z</dcterms:modified>
</cp:coreProperties>
</file>