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18C"/>
    <a:srgbClr val="9BA568"/>
    <a:srgbClr val="4D4543"/>
    <a:srgbClr val="D9ECF2"/>
    <a:srgbClr val="F07659"/>
    <a:srgbClr val="97CCF1"/>
    <a:srgbClr val="EDDD78"/>
    <a:srgbClr val="F9AE62"/>
    <a:srgbClr val="9BD5E5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2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7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3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9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3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9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969E-EB58-4847-B656-3C0C44A4AEBB}" type="datetimeFigureOut">
              <a:rPr lang="en-US" smtClean="0"/>
              <a:t>3/12/2016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497EF-1D38-4B93-B73E-C8D63CC94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/>
          <p:cNvGrpSpPr/>
          <p:nvPr/>
        </p:nvGrpSpPr>
        <p:grpSpPr>
          <a:xfrm>
            <a:off x="1038489" y="1108096"/>
            <a:ext cx="10957859" cy="2843913"/>
            <a:chOff x="904018" y="1108096"/>
            <a:chExt cx="10957859" cy="2843913"/>
          </a:xfrm>
        </p:grpSpPr>
        <p:sp>
          <p:nvSpPr>
            <p:cNvPr id="335" name="TextBox 334"/>
            <p:cNvSpPr txBox="1"/>
            <p:nvPr/>
          </p:nvSpPr>
          <p:spPr>
            <a:xfrm>
              <a:off x="10249197" y="2388352"/>
              <a:ext cx="16126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Element-wise</a:t>
              </a:r>
            </a:p>
            <a:p>
              <a:r>
                <a:rPr lang="en-US" dirty="0" smtClean="0"/>
                <a:t>Summation /</a:t>
              </a:r>
            </a:p>
            <a:p>
              <a:r>
                <a:rPr lang="en-US" dirty="0" smtClean="0"/>
                <a:t>Concatenation</a:t>
              </a:r>
              <a:endParaRPr lang="en-US" dirty="0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0249198" y="157271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Element-wise</a:t>
              </a:r>
            </a:p>
            <a:p>
              <a:r>
                <a:rPr lang="en-US" dirty="0" smtClean="0"/>
                <a:t>multiplication</a:t>
              </a:r>
              <a:endParaRPr lang="en-US" dirty="0"/>
            </a:p>
          </p:txBody>
        </p:sp>
        <p:sp>
          <p:nvSpPr>
            <p:cNvPr id="239" name="Oval 238"/>
            <p:cNvSpPr/>
            <p:nvPr/>
          </p:nvSpPr>
          <p:spPr>
            <a:xfrm>
              <a:off x="906156" y="1572718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240" name="Oval 239"/>
            <p:cNvSpPr/>
            <p:nvPr/>
          </p:nvSpPr>
          <p:spPr>
            <a:xfrm>
              <a:off x="906156" y="3303908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244" name="Oval 243"/>
            <p:cNvSpPr/>
            <p:nvPr/>
          </p:nvSpPr>
          <p:spPr>
            <a:xfrm>
              <a:off x="906156" y="243831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3502992" y="2436759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248" name="Oval 247"/>
            <p:cNvSpPr/>
            <p:nvPr/>
          </p:nvSpPr>
          <p:spPr>
            <a:xfrm>
              <a:off x="3502992" y="1572718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52" name="Oval 251"/>
            <p:cNvSpPr/>
            <p:nvPr/>
          </p:nvSpPr>
          <p:spPr>
            <a:xfrm>
              <a:off x="7110712" y="35656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55" name="Teardrop 254"/>
            <p:cNvSpPr/>
            <p:nvPr/>
          </p:nvSpPr>
          <p:spPr>
            <a:xfrm>
              <a:off x="6316401" y="1572718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8705415" y="2430699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7" name="Oval 266"/>
            <p:cNvSpPr/>
            <p:nvPr/>
          </p:nvSpPr>
          <p:spPr>
            <a:xfrm>
              <a:off x="9123201" y="1572717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31" name="Regular Pentagon 330"/>
            <p:cNvSpPr/>
            <p:nvPr/>
          </p:nvSpPr>
          <p:spPr>
            <a:xfrm>
              <a:off x="6240005" y="2434897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904018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Inputs:</a:t>
              </a:r>
              <a:endParaRPr lang="en-US" dirty="0"/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502992" y="1108096"/>
              <a:ext cx="160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outputs:</a:t>
              </a:r>
              <a:endParaRPr lang="en-US" dirty="0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1642257" y="1572718"/>
              <a:ext cx="1612679" cy="376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 vector</a:t>
              </a:r>
              <a:endParaRPr lang="en-US" dirty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1642257" y="2436814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emory from previous block</a:t>
              </a:r>
              <a:endParaRPr lang="en-US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642257" y="330567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of previous block</a:t>
              </a:r>
              <a:endParaRPr lang="en-US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4347107" y="1572718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dirty="0" smtClean="0"/>
                <a:t>emory from current block</a:t>
              </a:r>
              <a:endParaRPr lang="en-US" dirty="0"/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4347107" y="2388352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Output of current block</a:t>
              </a:r>
              <a:endParaRPr lang="en-US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6241710" y="110809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Nonlinearities:</a:t>
              </a:r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7110712" y="1572717"/>
              <a:ext cx="1612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Sigmoid</a:t>
              </a:r>
              <a:endParaRPr lang="en-US" dirty="0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154597" y="2434897"/>
              <a:ext cx="1612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Hyperbolic </a:t>
              </a:r>
              <a:r>
                <a:rPr lang="en-US" dirty="0"/>
                <a:t>tangent</a:t>
              </a: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8511133" y="1109151"/>
              <a:ext cx="1920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Vector operations:</a:t>
              </a:r>
              <a:endParaRPr lang="en-US" dirty="0"/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6240005" y="3563116"/>
              <a:ext cx="1920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Bias: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06796" y="-5729732"/>
            <a:ext cx="11337590" cy="6086232"/>
            <a:chOff x="906796" y="-5729732"/>
            <a:chExt cx="11337590" cy="6086232"/>
          </a:xfrm>
        </p:grpSpPr>
        <p:sp>
          <p:nvSpPr>
            <p:cNvPr id="4" name="Rounded Rectangle 3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" name="Teardrop 28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" name="Teardrop 29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2" name="Teardrop 31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" name="Regular Pentagon 3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5" name="Regular Pentagon 3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50" name="Elbow Connector 49"/>
            <p:cNvCxnSpPr>
              <a:stCxn id="5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5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2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3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4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/>
            <p:cNvCxnSpPr>
              <a:stCxn id="18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18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18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18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>
              <a:stCxn id="7" idx="0"/>
              <a:endCxn id="29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>
              <a:stCxn id="8" idx="0"/>
              <a:endCxn id="30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>
              <a:stCxn id="9" idx="0"/>
              <a:endCxn id="3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Elbow Connector 109"/>
            <p:cNvCxnSpPr>
              <a:stCxn id="10" idx="0"/>
              <a:endCxn id="32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Elbow Connector 112"/>
            <p:cNvCxnSpPr>
              <a:stCxn id="19" idx="6"/>
              <a:endCxn id="24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/>
            <p:cNvCxnSpPr>
              <a:stCxn id="24" idx="6"/>
              <a:endCxn id="26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117"/>
            <p:cNvCxnSpPr>
              <a:stCxn id="34" idx="0"/>
              <a:endCxn id="25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121"/>
            <p:cNvCxnSpPr>
              <a:stCxn id="30" idx="6"/>
              <a:endCxn id="25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Elbow Connector 123"/>
            <p:cNvCxnSpPr>
              <a:stCxn id="25" idx="0"/>
              <a:endCxn id="26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/>
            <p:cNvCxnSpPr>
              <a:endCxn id="20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28"/>
            <p:cNvCxnSpPr>
              <a:stCxn id="26" idx="3"/>
              <a:endCxn id="3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30"/>
            <p:cNvCxnSpPr>
              <a:endCxn id="27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33"/>
            <p:cNvCxnSpPr>
              <a:stCxn id="32" idx="0"/>
              <a:endCxn id="27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36"/>
            <p:cNvCxnSpPr>
              <a:stCxn id="27" idx="4"/>
              <a:endCxn id="21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Elbow Connector 171"/>
            <p:cNvCxnSpPr>
              <a:stCxn id="29" idx="6"/>
              <a:endCxn id="24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19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/>
            <p:cNvCxnSpPr>
              <a:stCxn id="19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Oval 20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207" name="Straight Arrow Connector 206"/>
            <p:cNvCxnSpPr>
              <a:endCxn id="20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stCxn id="26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023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90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/>
          <p:cNvGrpSpPr/>
          <p:nvPr/>
        </p:nvGrpSpPr>
        <p:grpSpPr>
          <a:xfrm>
            <a:off x="310643" y="267656"/>
            <a:ext cx="11337590" cy="6086232"/>
            <a:chOff x="906796" y="-5729732"/>
            <a:chExt cx="11337590" cy="6086232"/>
          </a:xfrm>
        </p:grpSpPr>
        <p:sp>
          <p:nvSpPr>
            <p:cNvPr id="183" name="Rounded Rectangle 182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30" name="Oval 229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31" name="Oval 230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32" name="Oval 231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33" name="Oval 232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234" name="Oval 233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35" name="Oval 234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237" name="Oval 236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8" name="Oval 237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41" name="Teardrop 240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2" name="Teardrop 241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3" name="Teardrop 242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4" name="Regular Pentagon 243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45" name="Regular Pentagon 244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46" name="Elbow Connector 245"/>
            <p:cNvCxnSpPr>
              <a:stCxn id="224" idx="0"/>
              <a:endCxn id="225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Elbow Connector 246"/>
            <p:cNvCxnSpPr>
              <a:stCxn id="224" idx="0"/>
              <a:endCxn id="226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Elbow Connector 247"/>
            <p:cNvCxnSpPr>
              <a:stCxn id="224" idx="0"/>
              <a:endCxn id="227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>
              <a:stCxn id="224" idx="0"/>
              <a:endCxn id="228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>
              <a:stCxn id="229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30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>
              <a:stCxn id="231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Elbow Connector 253"/>
            <p:cNvCxnSpPr>
              <a:stCxn id="233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5" name="Elbow Connector 254"/>
            <p:cNvCxnSpPr>
              <a:stCxn id="233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33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7" name="Elbow Connector 256"/>
            <p:cNvCxnSpPr>
              <a:stCxn id="233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>
              <a:stCxn id="225" idx="0"/>
              <a:endCxn id="241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Elbow Connector 258"/>
            <p:cNvCxnSpPr>
              <a:stCxn id="226" idx="0"/>
              <a:endCxn id="242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Elbow Connector 259"/>
            <p:cNvCxnSpPr>
              <a:stCxn id="227" idx="0"/>
              <a:endCxn id="244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Elbow Connector 260"/>
            <p:cNvCxnSpPr>
              <a:stCxn id="228" idx="0"/>
              <a:endCxn id="243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>
              <a:stCxn id="234" idx="6"/>
              <a:endCxn id="237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Elbow Connector 262"/>
            <p:cNvCxnSpPr>
              <a:stCxn id="237" idx="6"/>
              <a:endCxn id="239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Elbow Connector 263"/>
            <p:cNvCxnSpPr>
              <a:stCxn id="244" idx="0"/>
              <a:endCxn id="238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Elbow Connector 264"/>
            <p:cNvCxnSpPr>
              <a:stCxn id="242" idx="6"/>
              <a:endCxn id="238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Elbow Connector 265"/>
            <p:cNvCxnSpPr>
              <a:stCxn id="238" idx="0"/>
              <a:endCxn id="239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Elbow Connector 266"/>
            <p:cNvCxnSpPr>
              <a:endCxn id="235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Elbow Connector 267"/>
            <p:cNvCxnSpPr>
              <a:stCxn id="239" idx="3"/>
              <a:endCxn id="245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Elbow Connector 268"/>
            <p:cNvCxnSpPr>
              <a:endCxn id="240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Elbow Connector 269"/>
            <p:cNvCxnSpPr>
              <a:stCxn id="243" idx="0"/>
              <a:endCxn id="240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Elbow Connector 270"/>
            <p:cNvCxnSpPr>
              <a:stCxn id="240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Elbow Connector 271"/>
            <p:cNvCxnSpPr>
              <a:stCxn id="241" idx="6"/>
              <a:endCxn id="237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Elbow Connector 272"/>
            <p:cNvCxnSpPr>
              <a:stCxn id="234" idx="6"/>
              <a:endCxn id="225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Elbow Connector 273"/>
            <p:cNvCxnSpPr>
              <a:stCxn id="234" idx="6"/>
              <a:endCxn id="226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Oval 274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sz="1400" dirty="0" err="1" smtClean="0"/>
                <a:t>t</a:t>
              </a:r>
              <a:endParaRPr lang="en-US" sz="1400" dirty="0"/>
            </a:p>
          </p:txBody>
        </p:sp>
        <p:cxnSp>
          <p:nvCxnSpPr>
            <p:cNvPr id="276" name="Straight Arrow Connector 275"/>
            <p:cNvCxnSpPr>
              <a:endCxn id="275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Elbow Connector 276"/>
            <p:cNvCxnSpPr>
              <a:stCxn id="239" idx="3"/>
              <a:endCxn id="228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/>
          <p:cNvGrpSpPr/>
          <p:nvPr/>
        </p:nvGrpSpPr>
        <p:grpSpPr>
          <a:xfrm>
            <a:off x="10997590" y="267656"/>
            <a:ext cx="11337590" cy="6086232"/>
            <a:chOff x="906796" y="-5729732"/>
            <a:chExt cx="11337590" cy="6086232"/>
          </a:xfrm>
        </p:grpSpPr>
        <p:sp>
          <p:nvSpPr>
            <p:cNvPr id="279" name="Rounded Rectangle 278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X</a:t>
              </a:r>
              <a:r>
                <a:rPr lang="en-US" sz="1050" dirty="0" smtClean="0"/>
                <a:t>t+1</a:t>
              </a:r>
              <a:endParaRPr lang="en-US" sz="1050" dirty="0"/>
            </a:p>
          </p:txBody>
        </p:sp>
        <p:sp>
          <p:nvSpPr>
            <p:cNvPr id="281" name="Rounded Rectangle 280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2" name="Rounded Rectangle 281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4" name="Rounded Rectangle 283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86" name="Oval 285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87" name="Oval 286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88" name="Oval 287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9" name="Oval 288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sz="2800" dirty="0"/>
            </a:p>
          </p:txBody>
        </p:sp>
        <p:sp>
          <p:nvSpPr>
            <p:cNvPr id="290" name="Oval 289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</a:t>
              </a:r>
              <a:r>
                <a:rPr lang="en-US" sz="1000" dirty="0" smtClean="0"/>
                <a:t>t+1</a:t>
              </a:r>
              <a:endParaRPr lang="en-US" sz="1200" dirty="0"/>
            </a:p>
          </p:txBody>
        </p:sp>
        <p:sp>
          <p:nvSpPr>
            <p:cNvPr id="292" name="Oval 291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 smtClean="0"/>
                <a:t>t+1</a:t>
              </a:r>
              <a:endParaRPr lang="en-US" sz="1050" dirty="0"/>
            </a:p>
          </p:txBody>
        </p:sp>
        <p:sp>
          <p:nvSpPr>
            <p:cNvPr id="293" name="Oval 292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4" name="Oval 293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5" name="Rounded Rectangle 294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97" name="Teardrop 296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8" name="Teardrop 297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99" name="Teardrop 298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00" name="Regular Pentagon 299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01" name="Regular Pentagon 300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302" name="Elbow Connector 301"/>
            <p:cNvCxnSpPr>
              <a:stCxn id="280" idx="0"/>
              <a:endCxn id="281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Elbow Connector 302"/>
            <p:cNvCxnSpPr>
              <a:stCxn id="280" idx="0"/>
              <a:endCxn id="282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Elbow Connector 303"/>
            <p:cNvCxnSpPr>
              <a:stCxn id="280" idx="0"/>
              <a:endCxn id="283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Elbow Connector 304"/>
            <p:cNvCxnSpPr>
              <a:stCxn id="280" idx="0"/>
              <a:endCxn id="284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>
              <a:stCxn id="285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>
              <a:stCxn id="286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287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Elbow Connector 309"/>
            <p:cNvCxnSpPr>
              <a:stCxn id="289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1" name="Elbow Connector 310"/>
            <p:cNvCxnSpPr>
              <a:stCxn id="289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2" name="Elbow Connector 311"/>
            <p:cNvCxnSpPr>
              <a:stCxn id="289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3" name="Elbow Connector 312"/>
            <p:cNvCxnSpPr>
              <a:stCxn id="289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4" name="Elbow Connector 313"/>
            <p:cNvCxnSpPr>
              <a:stCxn id="281" idx="0"/>
              <a:endCxn id="297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stCxn id="282" idx="0"/>
              <a:endCxn id="298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Elbow Connector 315"/>
            <p:cNvCxnSpPr>
              <a:stCxn id="283" idx="0"/>
              <a:endCxn id="300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Elbow Connector 316"/>
            <p:cNvCxnSpPr>
              <a:stCxn id="284" idx="0"/>
              <a:endCxn id="299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Elbow Connector 317"/>
            <p:cNvCxnSpPr>
              <a:stCxn id="290" idx="6"/>
              <a:endCxn id="293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Elbow Connector 318"/>
            <p:cNvCxnSpPr>
              <a:stCxn id="293" idx="6"/>
              <a:endCxn id="295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Elbow Connector 319"/>
            <p:cNvCxnSpPr>
              <a:stCxn id="300" idx="0"/>
              <a:endCxn id="294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Elbow Connector 320"/>
            <p:cNvCxnSpPr>
              <a:stCxn id="298" idx="6"/>
              <a:endCxn id="294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Elbow Connector 321"/>
            <p:cNvCxnSpPr>
              <a:stCxn id="294" idx="0"/>
              <a:endCxn id="295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Elbow Connector 322"/>
            <p:cNvCxnSpPr>
              <a:endCxn id="291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Elbow Connector 323"/>
            <p:cNvCxnSpPr>
              <a:stCxn id="295" idx="3"/>
              <a:endCxn id="301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Elbow Connector 324"/>
            <p:cNvCxnSpPr>
              <a:endCxn id="296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Elbow Connector 325"/>
            <p:cNvCxnSpPr>
              <a:stCxn id="299" idx="0"/>
              <a:endCxn id="296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Elbow Connector 326"/>
            <p:cNvCxnSpPr>
              <a:stCxn id="296" idx="4"/>
              <a:endCxn id="292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Elbow Connector 327"/>
            <p:cNvCxnSpPr>
              <a:stCxn id="297" idx="6"/>
              <a:endCxn id="293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Elbow Connector 328"/>
            <p:cNvCxnSpPr>
              <a:stCxn id="290" idx="6"/>
              <a:endCxn id="281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Elbow Connector 329"/>
            <p:cNvCxnSpPr>
              <a:stCxn id="290" idx="6"/>
              <a:endCxn id="282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Oval 330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</a:t>
              </a:r>
              <a:r>
                <a:rPr lang="en-US" sz="1000" dirty="0" smtClean="0"/>
                <a:t>t+1</a:t>
              </a:r>
              <a:endParaRPr lang="en-US" sz="1000" dirty="0"/>
            </a:p>
          </p:txBody>
        </p:sp>
        <p:cxnSp>
          <p:nvCxnSpPr>
            <p:cNvPr id="332" name="Straight Arrow Connector 331"/>
            <p:cNvCxnSpPr>
              <a:endCxn id="331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Elbow Connector 332"/>
            <p:cNvCxnSpPr>
              <a:stCxn id="295" idx="3"/>
              <a:endCxn id="284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4" name="Group 333"/>
          <p:cNvGrpSpPr/>
          <p:nvPr/>
        </p:nvGrpSpPr>
        <p:grpSpPr>
          <a:xfrm>
            <a:off x="-10380399" y="267648"/>
            <a:ext cx="10691204" cy="6086232"/>
            <a:chOff x="906796" y="-5729732"/>
            <a:chExt cx="10691204" cy="6086232"/>
          </a:xfrm>
        </p:grpSpPr>
        <p:sp>
          <p:nvSpPr>
            <p:cNvPr id="335" name="Rounded Rectangle 33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X</a:t>
              </a:r>
              <a:r>
                <a:rPr lang="en-US" sz="1100" dirty="0" smtClean="0"/>
                <a:t>t-1</a:t>
              </a:r>
              <a:endParaRPr lang="en-US" sz="1100" dirty="0"/>
            </a:p>
          </p:txBody>
        </p:sp>
        <p:sp>
          <p:nvSpPr>
            <p:cNvPr id="337" name="Rounded Rectangle 33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39" name="Rounded Rectangle 33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0" name="Rounded Rectangle 33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42" name="Oval 34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3" name="Oval 34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4" name="Oval 34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45" name="Oval 34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t-2</a:t>
              </a:r>
              <a:endParaRPr lang="en-US" sz="1600" dirty="0"/>
            </a:p>
          </p:txBody>
        </p:sp>
        <p:sp>
          <p:nvSpPr>
            <p:cNvPr id="346" name="Oval 34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t-2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0" name="Oval 34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1" name="Rounded Rectangle 35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353" name="Teardrop 35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4" name="Teardrop 35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5" name="Teardrop 35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356" name="Regular Pentagon 35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357" name="Regular Pentagon 35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358" name="Elbow Connector 357"/>
            <p:cNvCxnSpPr>
              <a:stCxn id="336" idx="0"/>
              <a:endCxn id="33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Elbow Connector 358"/>
            <p:cNvCxnSpPr>
              <a:stCxn id="336" idx="0"/>
              <a:endCxn id="33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Elbow Connector 359"/>
            <p:cNvCxnSpPr>
              <a:stCxn id="336" idx="0"/>
              <a:endCxn id="33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Elbow Connector 360"/>
            <p:cNvCxnSpPr>
              <a:stCxn id="336" idx="0"/>
              <a:endCxn id="34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4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4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4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Elbow Connector 365"/>
            <p:cNvCxnSpPr>
              <a:stCxn id="34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7" name="Elbow Connector 366"/>
            <p:cNvCxnSpPr>
              <a:stCxn id="34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8" name="Elbow Connector 367"/>
            <p:cNvCxnSpPr>
              <a:stCxn id="34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9" name="Elbow Connector 368"/>
            <p:cNvCxnSpPr>
              <a:stCxn id="34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0" name="Elbow Connector 369"/>
            <p:cNvCxnSpPr>
              <a:stCxn id="337" idx="0"/>
              <a:endCxn id="35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Elbow Connector 370"/>
            <p:cNvCxnSpPr>
              <a:stCxn id="338" idx="0"/>
              <a:endCxn id="35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Elbow Connector 371"/>
            <p:cNvCxnSpPr>
              <a:stCxn id="339" idx="0"/>
              <a:endCxn id="35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Elbow Connector 372"/>
            <p:cNvCxnSpPr>
              <a:stCxn id="340" idx="0"/>
              <a:endCxn id="35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Elbow Connector 373"/>
            <p:cNvCxnSpPr>
              <a:stCxn id="346" idx="6"/>
              <a:endCxn id="34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Elbow Connector 374"/>
            <p:cNvCxnSpPr>
              <a:stCxn id="349" idx="6"/>
              <a:endCxn id="35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Elbow Connector 375"/>
            <p:cNvCxnSpPr>
              <a:stCxn id="356" idx="0"/>
              <a:endCxn id="35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Elbow Connector 376"/>
            <p:cNvCxnSpPr>
              <a:stCxn id="354" idx="6"/>
              <a:endCxn id="35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Elbow Connector 377"/>
            <p:cNvCxnSpPr>
              <a:stCxn id="350" idx="0"/>
              <a:endCxn id="35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Elbow Connector 378"/>
            <p:cNvCxnSpPr/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Elbow Connector 379"/>
            <p:cNvCxnSpPr>
              <a:stCxn id="351" idx="3"/>
              <a:endCxn id="35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Elbow Connector 380"/>
            <p:cNvCxnSpPr>
              <a:endCxn id="35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Elbow Connector 381"/>
            <p:cNvCxnSpPr>
              <a:stCxn id="355" idx="0"/>
              <a:endCxn id="35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Elbow Connector 382"/>
            <p:cNvCxnSpPr>
              <a:stCxn id="352" idx="4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Elbow Connector 383"/>
            <p:cNvCxnSpPr>
              <a:stCxn id="353" idx="6"/>
              <a:endCxn id="34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Elbow Connector 384"/>
            <p:cNvCxnSpPr>
              <a:stCxn id="346" idx="6"/>
              <a:endCxn id="33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Elbow Connector 385"/>
            <p:cNvCxnSpPr>
              <a:stCxn id="346" idx="6"/>
              <a:endCxn id="33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Oval 38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</a:t>
              </a:r>
              <a:r>
                <a:rPr lang="en-US" sz="1050" dirty="0" smtClean="0"/>
                <a:t>t-1</a:t>
              </a:r>
              <a:endParaRPr lang="en-US" sz="1050" dirty="0"/>
            </a:p>
          </p:txBody>
        </p:sp>
        <p:cxnSp>
          <p:nvCxnSpPr>
            <p:cNvPr id="388" name="Straight Arrow Connector 387"/>
            <p:cNvCxnSpPr>
              <a:endCxn id="38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Elbow Connector 388"/>
            <p:cNvCxnSpPr>
              <a:stCxn id="351" idx="3"/>
              <a:endCxn id="34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2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5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0918C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3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X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3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h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rgbClr val="9BD5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D4543"/>
                </a:solidFill>
              </a:rPr>
              <a:t>C</a:t>
            </a:r>
            <a:r>
              <a:rPr lang="en-US" sz="1100" dirty="0" smtClean="0">
                <a:solidFill>
                  <a:srgbClr val="4D4543"/>
                </a:solidFill>
              </a:rPr>
              <a:t>t-1</a:t>
            </a:r>
            <a:endParaRPr lang="en-US" sz="1600" dirty="0">
              <a:solidFill>
                <a:srgbClr val="4D4543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rgbClr val="9BA5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</a:t>
            </a:r>
            <a:r>
              <a:rPr lang="en-US" dirty="0" smtClean="0"/>
              <a:t>t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rgbClr val="90918C"/>
                </a:solidFill>
              </a:rPr>
              <a:t>h</a:t>
            </a:r>
            <a:r>
              <a:rPr lang="en-US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rgbClr val="4D454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90918C"/>
                </a:solidFill>
              </a:rPr>
              <a:t>h</a:t>
            </a:r>
            <a:r>
              <a:rPr lang="en-US" dirty="0" err="1" smtClean="0">
                <a:solidFill>
                  <a:srgbClr val="90918C"/>
                </a:solidFill>
              </a:rPr>
              <a:t>t</a:t>
            </a:r>
            <a:endParaRPr lang="en-US" dirty="0">
              <a:solidFill>
                <a:srgbClr val="90918C"/>
              </a:solidFill>
            </a:endParaRPr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rgbClr val="9BD5E5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21" idx="3"/>
            <a:endCxn id="17" idx="2"/>
          </p:cNvCxnSpPr>
          <p:nvPr/>
        </p:nvCxnSpPr>
        <p:spPr>
          <a:xfrm flipV="1">
            <a:off x="6947502" y="2003017"/>
            <a:ext cx="4257453" cy="1"/>
          </a:xfrm>
          <a:prstGeom prst="bentConnector3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8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547813" y="1560706"/>
            <a:ext cx="9081247" cy="4130565"/>
          </a:xfrm>
          <a:prstGeom prst="roundRect">
            <a:avLst/>
          </a:prstGeom>
          <a:solidFill>
            <a:srgbClr val="F4F4F4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39587" y="5801631"/>
            <a:ext cx="646386" cy="646386"/>
          </a:xfrm>
          <a:prstGeom prst="ellipse">
            <a:avLst/>
          </a:prstGeom>
          <a:solidFill>
            <a:srgbClr val="4D45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X</a:t>
            </a:r>
            <a:r>
              <a:rPr lang="en-US" dirty="0" err="1" smtClean="0"/>
              <a:t>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332149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9775" y="408752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90203" y="4087522"/>
            <a:ext cx="1257300" cy="429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60579" y="4087522"/>
            <a:ext cx="1257300" cy="429612"/>
          </a:xfrm>
          <a:prstGeom prst="roundRect">
            <a:avLst/>
          </a:prstGeom>
          <a:solidFill>
            <a:srgbClr val="D9EC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4D4543"/>
                </a:solidFill>
              </a:rPr>
              <a:t>+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32244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0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39870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1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0298" y="4826147"/>
            <a:ext cx="354724" cy="3547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90918C"/>
                </a:solidFill>
              </a:rPr>
              <a:t>2</a:t>
            </a:r>
            <a:endParaRPr lang="en-US" dirty="0">
              <a:solidFill>
                <a:srgbClr val="90918C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8460674" y="4826147"/>
            <a:ext cx="354724" cy="354724"/>
          </a:xfrm>
          <a:prstGeom prst="ellipse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13751" y="4930586"/>
            <a:ext cx="646386" cy="646386"/>
          </a:xfrm>
          <a:prstGeom prst="ellipse">
            <a:avLst/>
          </a:prstGeom>
          <a:solidFill>
            <a:srgbClr val="F9A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</a:t>
            </a:r>
            <a:r>
              <a:rPr lang="en-US" sz="1100" dirty="0" smtClean="0"/>
              <a:t>t-1</a:t>
            </a:r>
            <a:endParaRPr lang="en-US" sz="1600" dirty="0"/>
          </a:p>
        </p:txBody>
      </p:sp>
      <p:sp>
        <p:nvSpPr>
          <p:cNvPr id="16" name="Oval 15"/>
          <p:cNvSpPr/>
          <p:nvPr/>
        </p:nvSpPr>
        <p:spPr>
          <a:xfrm>
            <a:off x="517509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90918C"/>
                </a:solidFill>
              </a:rPr>
              <a:t>C</a:t>
            </a:r>
            <a:r>
              <a:rPr lang="en-US" sz="1100" dirty="0" smtClean="0">
                <a:solidFill>
                  <a:srgbClr val="90918C"/>
                </a:solidFill>
              </a:rPr>
              <a:t>t-1</a:t>
            </a:r>
            <a:endParaRPr lang="en-US" sz="1600" dirty="0">
              <a:solidFill>
                <a:srgbClr val="90918C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1204955" y="1679824"/>
            <a:ext cx="646386" cy="6463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90918C"/>
                </a:solidFill>
              </a:rPr>
              <a:t>C</a:t>
            </a:r>
            <a:r>
              <a:rPr lang="en-US" dirty="0" smtClean="0">
                <a:solidFill>
                  <a:srgbClr val="90918C"/>
                </a:solidFill>
              </a:rPr>
              <a:t>t</a:t>
            </a:r>
            <a:endParaRPr lang="en-US" sz="2800" dirty="0">
              <a:solidFill>
                <a:srgbClr val="90918C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1204955" y="4945370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h</a:t>
            </a:r>
            <a:r>
              <a:rPr lang="en-US" smtClean="0"/>
              <a:t>t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3940" y="1791598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0" name="Oval 19"/>
          <p:cNvSpPr/>
          <p:nvPr/>
        </p:nvSpPr>
        <p:spPr>
          <a:xfrm>
            <a:off x="6107989" y="2466726"/>
            <a:ext cx="421728" cy="4217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90918C"/>
                </a:solidFill>
              </a:rPr>
              <a:t>✖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90202" y="1788212"/>
            <a:ext cx="1257300" cy="42961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90918C"/>
                </a:solidFill>
              </a:rPr>
              <a:t>+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145512" y="3332747"/>
            <a:ext cx="421728" cy="421728"/>
          </a:xfrm>
          <a:prstGeom prst="ellipse">
            <a:avLst/>
          </a:prstGeom>
          <a:solidFill>
            <a:srgbClr val="97CC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D4543"/>
                </a:solidFill>
              </a:rPr>
              <a:t>✖</a:t>
            </a:r>
          </a:p>
        </p:txBody>
      </p:sp>
      <p:sp>
        <p:nvSpPr>
          <p:cNvPr id="23" name="Teardrop 22"/>
          <p:cNvSpPr/>
          <p:nvPr/>
        </p:nvSpPr>
        <p:spPr>
          <a:xfrm>
            <a:off x="2663226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4" name="Teardrop 23"/>
          <p:cNvSpPr/>
          <p:nvPr/>
        </p:nvSpPr>
        <p:spPr>
          <a:xfrm>
            <a:off x="4572327" y="3248008"/>
            <a:ext cx="591207" cy="591207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 smtClean="0">
                <a:solidFill>
                  <a:srgbClr val="90918C"/>
                </a:solidFill>
              </a:rPr>
              <a:t>σ</a:t>
            </a:r>
            <a:endParaRPr lang="en-US" sz="4000" dirty="0">
              <a:solidFill>
                <a:srgbClr val="90918C"/>
              </a:solidFill>
            </a:endParaRPr>
          </a:p>
        </p:txBody>
      </p:sp>
      <p:sp>
        <p:nvSpPr>
          <p:cNvPr id="25" name="Teardrop 24"/>
          <p:cNvSpPr/>
          <p:nvPr/>
        </p:nvSpPr>
        <p:spPr>
          <a:xfrm>
            <a:off x="7994611" y="3248008"/>
            <a:ext cx="591207" cy="591207"/>
          </a:xfrm>
          <a:prstGeom prst="teardrop">
            <a:avLst/>
          </a:prstGeom>
          <a:solidFill>
            <a:srgbClr val="EDD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4000" dirty="0">
                <a:solidFill>
                  <a:srgbClr val="4D4543"/>
                </a:solidFill>
              </a:rPr>
              <a:t>σ</a:t>
            </a:r>
            <a:endParaRPr lang="en-US" sz="4000" dirty="0">
              <a:solidFill>
                <a:srgbClr val="4D4543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>
            <a:off x="5988762" y="3188887"/>
            <a:ext cx="662152" cy="630621"/>
          </a:xfrm>
          <a:prstGeom prst="pentag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rgbClr val="90918C"/>
                </a:solidFill>
              </a:rPr>
              <a:t>tanh</a:t>
            </a:r>
            <a:endParaRPr lang="en-US" sz="900" dirty="0">
              <a:solidFill>
                <a:srgbClr val="90918C"/>
              </a:solidFill>
            </a:endParaRPr>
          </a:p>
        </p:txBody>
      </p:sp>
      <p:sp>
        <p:nvSpPr>
          <p:cNvPr id="27" name="Regular Pentagon 26"/>
          <p:cNvSpPr/>
          <p:nvPr/>
        </p:nvSpPr>
        <p:spPr>
          <a:xfrm>
            <a:off x="9025297" y="2395782"/>
            <a:ext cx="662152" cy="630621"/>
          </a:xfrm>
          <a:prstGeom prst="pentagon">
            <a:avLst/>
          </a:prstGeom>
          <a:solidFill>
            <a:srgbClr val="9091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tanh</a:t>
            </a:r>
            <a:endParaRPr lang="en-US" sz="900" dirty="0"/>
          </a:p>
        </p:txBody>
      </p:sp>
      <p:cxnSp>
        <p:nvCxnSpPr>
          <p:cNvPr id="28" name="Elbow Connector 27"/>
          <p:cNvCxnSpPr>
            <a:stCxn id="6" idx="0"/>
            <a:endCxn id="7" idx="2"/>
          </p:cNvCxnSpPr>
          <p:nvPr/>
        </p:nvCxnSpPr>
        <p:spPr>
          <a:xfrm rot="16200000" flipV="1">
            <a:off x="2319541" y="5158391"/>
            <a:ext cx="1284498" cy="1981"/>
          </a:xfrm>
          <a:prstGeom prst="bentConnector3">
            <a:avLst>
              <a:gd name="adj1" fmla="val 500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0"/>
            <a:endCxn id="8" idx="2"/>
          </p:cNvCxnSpPr>
          <p:nvPr/>
        </p:nvCxnSpPr>
        <p:spPr>
          <a:xfrm rot="5400000" flipH="1" flipV="1">
            <a:off x="3273353" y="4206560"/>
            <a:ext cx="1284498" cy="1905645"/>
          </a:xfrm>
          <a:prstGeom prst="bentConnector3">
            <a:avLst>
              <a:gd name="adj1" fmla="val 27419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0"/>
            <a:endCxn id="9" idx="2"/>
          </p:cNvCxnSpPr>
          <p:nvPr/>
        </p:nvCxnSpPr>
        <p:spPr>
          <a:xfrm rot="5400000" flipH="1" flipV="1">
            <a:off x="3998568" y="3481347"/>
            <a:ext cx="1284497" cy="3356073"/>
          </a:xfrm>
          <a:prstGeom prst="bentConnector3">
            <a:avLst>
              <a:gd name="adj1" fmla="val 27036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6" idx="0"/>
            <a:endCxn id="10" idx="2"/>
          </p:cNvCxnSpPr>
          <p:nvPr/>
        </p:nvCxnSpPr>
        <p:spPr>
          <a:xfrm rot="5400000" flipH="1" flipV="1">
            <a:off x="4983756" y="2496159"/>
            <a:ext cx="1284497" cy="5326449"/>
          </a:xfrm>
          <a:prstGeom prst="bentConnector3">
            <a:avLst>
              <a:gd name="adj1" fmla="val 26969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</p:cNvCxnSpPr>
          <p:nvPr/>
        </p:nvCxnSpPr>
        <p:spPr>
          <a:xfrm flipV="1">
            <a:off x="3309606" y="4517132"/>
            <a:ext cx="873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0"/>
          </p:cNvCxnSpPr>
          <p:nvPr/>
        </p:nvCxnSpPr>
        <p:spPr>
          <a:xfrm flipH="1" flipV="1">
            <a:off x="5198584" y="4517132"/>
            <a:ext cx="18648" cy="30901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0"/>
          </p:cNvCxnSpPr>
          <p:nvPr/>
        </p:nvCxnSpPr>
        <p:spPr>
          <a:xfrm flipH="1" flipV="1">
            <a:off x="6650914" y="4524222"/>
            <a:ext cx="16746" cy="301925"/>
          </a:xfrm>
          <a:prstGeom prst="straightConnector1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623281" y="4517132"/>
            <a:ext cx="14755" cy="309016"/>
          </a:xfrm>
          <a:prstGeom prst="straightConnector1">
            <a:avLst/>
          </a:prstGeom>
          <a:ln w="63500">
            <a:solidFill>
              <a:srgbClr val="FF7C8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6"/>
          </p:cNvCxnSpPr>
          <p:nvPr/>
        </p:nvCxnSpPr>
        <p:spPr>
          <a:xfrm flipV="1">
            <a:off x="1160137" y="4517132"/>
            <a:ext cx="1453837" cy="736647"/>
          </a:xfrm>
          <a:prstGeom prst="bentConnector3">
            <a:avLst>
              <a:gd name="adj1" fmla="val 100255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6"/>
          </p:cNvCxnSpPr>
          <p:nvPr/>
        </p:nvCxnSpPr>
        <p:spPr>
          <a:xfrm flipV="1">
            <a:off x="1160137" y="4524222"/>
            <a:ext cx="3370031" cy="729557"/>
          </a:xfrm>
          <a:prstGeom prst="bentConnector3">
            <a:avLst>
              <a:gd name="adj1" fmla="val 99877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5" idx="6"/>
          </p:cNvCxnSpPr>
          <p:nvPr/>
        </p:nvCxnSpPr>
        <p:spPr>
          <a:xfrm flipV="1">
            <a:off x="1160137" y="4524222"/>
            <a:ext cx="4822361" cy="729557"/>
          </a:xfrm>
          <a:prstGeom prst="bentConnector3">
            <a:avLst>
              <a:gd name="adj1" fmla="val 100100"/>
            </a:avLst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6"/>
          </p:cNvCxnSpPr>
          <p:nvPr/>
        </p:nvCxnSpPr>
        <p:spPr>
          <a:xfrm flipV="1">
            <a:off x="1160137" y="4524222"/>
            <a:ext cx="6788477" cy="729557"/>
          </a:xfrm>
          <a:prstGeom prst="bentConnector3">
            <a:avLst>
              <a:gd name="adj1" fmla="val 99918"/>
            </a:avLst>
          </a:prstGeom>
          <a:ln w="63500">
            <a:solidFill>
              <a:srgbClr val="F9AE6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23" idx="2"/>
          </p:cNvCxnSpPr>
          <p:nvPr/>
        </p:nvCxnSpPr>
        <p:spPr>
          <a:xfrm rot="16200000" flipV="1">
            <a:off x="2835662" y="3962384"/>
            <a:ext cx="248307" cy="1969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0"/>
            <a:endCxn id="24" idx="2"/>
          </p:cNvCxnSpPr>
          <p:nvPr/>
        </p:nvCxnSpPr>
        <p:spPr>
          <a:xfrm rot="16200000" flipV="1">
            <a:off x="4744025" y="3963122"/>
            <a:ext cx="248307" cy="49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9" idx="0"/>
            <a:endCxn id="26" idx="3"/>
          </p:cNvCxnSpPr>
          <p:nvPr/>
        </p:nvCxnSpPr>
        <p:spPr>
          <a:xfrm rot="5400000" flipH="1" flipV="1">
            <a:off x="6185338" y="3953023"/>
            <a:ext cx="268014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0"/>
            <a:endCxn id="25" idx="2"/>
          </p:cNvCxnSpPr>
          <p:nvPr/>
        </p:nvCxnSpPr>
        <p:spPr>
          <a:xfrm rot="5400000" flipH="1" flipV="1">
            <a:off x="8165569" y="3962876"/>
            <a:ext cx="248307" cy="986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6"/>
            <a:endCxn id="19" idx="2"/>
          </p:cNvCxnSpPr>
          <p:nvPr/>
        </p:nvCxnSpPr>
        <p:spPr>
          <a:xfrm flipV="1">
            <a:off x="1163895" y="2002462"/>
            <a:ext cx="3100045" cy="55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6"/>
            <a:endCxn id="21" idx="1"/>
          </p:cNvCxnSpPr>
          <p:nvPr/>
        </p:nvCxnSpPr>
        <p:spPr>
          <a:xfrm>
            <a:off x="4685668" y="2002462"/>
            <a:ext cx="1004534" cy="556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6" idx="0"/>
            <a:endCxn id="20" idx="4"/>
          </p:cNvCxnSpPr>
          <p:nvPr/>
        </p:nvCxnSpPr>
        <p:spPr>
          <a:xfrm rot="16200000" flipV="1">
            <a:off x="6169130" y="3038178"/>
            <a:ext cx="300433" cy="985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24" idx="6"/>
            <a:endCxn id="20" idx="2"/>
          </p:cNvCxnSpPr>
          <p:nvPr/>
        </p:nvCxnSpPr>
        <p:spPr>
          <a:xfrm rot="5400000" flipH="1" flipV="1">
            <a:off x="5202751" y="2342770"/>
            <a:ext cx="570418" cy="1240058"/>
          </a:xfrm>
          <a:prstGeom prst="bentConnector2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0" idx="0"/>
            <a:endCxn id="21" idx="2"/>
          </p:cNvCxnSpPr>
          <p:nvPr/>
        </p:nvCxnSpPr>
        <p:spPr>
          <a:xfrm rot="16200000" flipV="1">
            <a:off x="6194402" y="2342274"/>
            <a:ext cx="248903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17" idx="2"/>
          </p:cNvCxnSpPr>
          <p:nvPr/>
        </p:nvCxnSpPr>
        <p:spPr>
          <a:xfrm flipV="1">
            <a:off x="7467450" y="2003017"/>
            <a:ext cx="3737505" cy="1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21" idx="3"/>
            <a:endCxn id="27" idx="0"/>
          </p:cNvCxnSpPr>
          <p:nvPr/>
        </p:nvCxnSpPr>
        <p:spPr>
          <a:xfrm>
            <a:off x="6947502" y="2003018"/>
            <a:ext cx="2408871" cy="392764"/>
          </a:xfrm>
          <a:prstGeom prst="bentConnector2">
            <a:avLst/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22" idx="0"/>
          </p:cNvCxnSpPr>
          <p:nvPr/>
        </p:nvCxnSpPr>
        <p:spPr>
          <a:xfrm rot="16200000" flipH="1">
            <a:off x="9198720" y="3175090"/>
            <a:ext cx="315309" cy="3"/>
          </a:xfrm>
          <a:prstGeom prst="bentConnector3">
            <a:avLst/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5" idx="0"/>
            <a:endCxn id="22" idx="2"/>
          </p:cNvCxnSpPr>
          <p:nvPr/>
        </p:nvCxnSpPr>
        <p:spPr>
          <a:xfrm flipV="1">
            <a:off x="8585818" y="3543611"/>
            <a:ext cx="559694" cy="1"/>
          </a:xfrm>
          <a:prstGeom prst="bentConnector3">
            <a:avLst>
              <a:gd name="adj1" fmla="val 50000"/>
            </a:avLst>
          </a:prstGeom>
          <a:ln w="63500">
            <a:solidFill>
              <a:srgbClr val="4D45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22" idx="4"/>
            <a:endCxn id="18" idx="2"/>
          </p:cNvCxnSpPr>
          <p:nvPr/>
        </p:nvCxnSpPr>
        <p:spPr>
          <a:xfrm rot="16200000" flipH="1">
            <a:off x="9523621" y="3587229"/>
            <a:ext cx="1514088" cy="1848579"/>
          </a:xfrm>
          <a:prstGeom prst="bentConnector2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23" idx="6"/>
            <a:endCxn id="19" idx="4"/>
          </p:cNvCxnSpPr>
          <p:nvPr/>
        </p:nvCxnSpPr>
        <p:spPr>
          <a:xfrm rot="5400000" flipH="1" flipV="1">
            <a:off x="3199476" y="1972680"/>
            <a:ext cx="1034682" cy="1515974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6"/>
            <a:endCxn id="7" idx="1"/>
          </p:cNvCxnSpPr>
          <p:nvPr/>
        </p:nvCxnSpPr>
        <p:spPr>
          <a:xfrm>
            <a:off x="1163895" y="2003017"/>
            <a:ext cx="1168254" cy="2299311"/>
          </a:xfrm>
          <a:prstGeom prst="bentConnector3">
            <a:avLst>
              <a:gd name="adj1" fmla="val 62661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6"/>
            <a:endCxn id="8" idx="1"/>
          </p:cNvCxnSpPr>
          <p:nvPr/>
        </p:nvCxnSpPr>
        <p:spPr>
          <a:xfrm>
            <a:off x="1163895" y="2003017"/>
            <a:ext cx="3075880" cy="2299311"/>
          </a:xfrm>
          <a:prstGeom prst="bentConnector3">
            <a:avLst>
              <a:gd name="adj1" fmla="val 87597"/>
            </a:avLst>
          </a:prstGeom>
          <a:ln w="6350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9749505" y="361785"/>
            <a:ext cx="646386" cy="646386"/>
          </a:xfrm>
          <a:prstGeom prst="ellipse">
            <a:avLst/>
          </a:prstGeom>
          <a:solidFill>
            <a:srgbClr val="F076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h</a:t>
            </a:r>
            <a:r>
              <a:rPr lang="en-US" dirty="0" err="1" smtClean="0"/>
              <a:t>t</a:t>
            </a:r>
            <a:endParaRPr lang="en-US" dirty="0"/>
          </a:p>
        </p:txBody>
      </p:sp>
      <p:cxnSp>
        <p:nvCxnSpPr>
          <p:cNvPr id="58" name="Straight Arrow Connector 57"/>
          <p:cNvCxnSpPr>
            <a:endCxn id="57" idx="4"/>
          </p:cNvCxnSpPr>
          <p:nvPr/>
        </p:nvCxnSpPr>
        <p:spPr>
          <a:xfrm flipV="1">
            <a:off x="10064279" y="1008171"/>
            <a:ext cx="8419" cy="4245608"/>
          </a:xfrm>
          <a:prstGeom prst="straightConnector1">
            <a:avLst/>
          </a:prstGeom>
          <a:ln w="63500">
            <a:solidFill>
              <a:srgbClr val="F076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1" idx="3"/>
            <a:endCxn id="10" idx="1"/>
          </p:cNvCxnSpPr>
          <p:nvPr/>
        </p:nvCxnSpPr>
        <p:spPr>
          <a:xfrm>
            <a:off x="6947502" y="2003018"/>
            <a:ext cx="713077" cy="2299310"/>
          </a:xfrm>
          <a:prstGeom prst="bentConnector3">
            <a:avLst>
              <a:gd name="adj1" fmla="val 50000"/>
            </a:avLst>
          </a:prstGeom>
          <a:ln w="63500">
            <a:solidFill>
              <a:srgbClr val="9BA5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7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944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13751" y="361785"/>
            <a:ext cx="11337590" cy="6086232"/>
            <a:chOff x="906796" y="-5729732"/>
            <a:chExt cx="11337590" cy="6086232"/>
          </a:xfrm>
        </p:grpSpPr>
        <p:sp>
          <p:nvSpPr>
            <p:cNvPr id="5" name="Rounded Rectangle 4"/>
            <p:cNvSpPr/>
            <p:nvPr/>
          </p:nvSpPr>
          <p:spPr>
            <a:xfrm>
              <a:off x="1940858" y="-4530811"/>
              <a:ext cx="9081247" cy="4130565"/>
            </a:xfrm>
            <a:prstGeom prst="roundRect">
              <a:avLst/>
            </a:prstGeom>
            <a:solidFill>
              <a:srgbClr val="F4F4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32632" y="-289886"/>
              <a:ext cx="646386" cy="646386"/>
            </a:xfrm>
            <a:prstGeom prst="ellipse">
              <a:avLst/>
            </a:prstGeom>
            <a:solidFill>
              <a:srgbClr val="4D454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25194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32820" y="-200399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83248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3624" y="-2003995"/>
              <a:ext cx="1257300" cy="429612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52528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432915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6883343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8853719" y="-1265370"/>
              <a:ext cx="354724" cy="354724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6796" y="-1160931"/>
              <a:ext cx="646386" cy="646386"/>
            </a:xfrm>
            <a:prstGeom prst="ellipse">
              <a:avLst/>
            </a:prstGeom>
            <a:solidFill>
              <a:srgbClr val="F9A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h</a:t>
              </a:r>
              <a:r>
                <a:rPr lang="en-US" sz="1100" dirty="0" smtClean="0"/>
                <a:t>t-1</a:t>
              </a:r>
              <a:endParaRPr lang="en-US" sz="16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10554" y="-4411693"/>
              <a:ext cx="646386" cy="646386"/>
            </a:xfrm>
            <a:prstGeom prst="ellipse">
              <a:avLst/>
            </a:prstGeom>
            <a:solidFill>
              <a:srgbClr val="9BD5E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4D4543"/>
                  </a:solidFill>
                </a:rPr>
                <a:t>C</a:t>
              </a:r>
              <a:r>
                <a:rPr lang="en-US" sz="1100" dirty="0" smtClean="0">
                  <a:solidFill>
                    <a:srgbClr val="4D4543"/>
                  </a:solidFill>
                </a:rPr>
                <a:t>t-1</a:t>
              </a:r>
              <a:endParaRPr lang="en-US" sz="1600" dirty="0">
                <a:solidFill>
                  <a:srgbClr val="4D4543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1598000" y="-4411693"/>
              <a:ext cx="646386" cy="646386"/>
            </a:xfrm>
            <a:prstGeom prst="ellipse">
              <a:avLst/>
            </a:prstGeom>
            <a:solidFill>
              <a:srgbClr val="9BA5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</a:t>
              </a:r>
              <a:r>
                <a:rPr lang="en-US" dirty="0" smtClean="0"/>
                <a:t>t</a:t>
              </a:r>
              <a:endParaRPr lang="en-US" sz="28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1598000" y="-1146147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/>
                <a:t>h</a:t>
              </a:r>
              <a:r>
                <a:rPr lang="en-US" smtClean="0"/>
                <a:t>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656985" y="-4299919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501034" y="-3624791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083247" y="-4303305"/>
              <a:ext cx="1257300" cy="429611"/>
            </a:xfrm>
            <a:prstGeom prst="roundRect">
              <a:avLst/>
            </a:prstGeom>
            <a:solidFill>
              <a:srgbClr val="D9ECF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 smtClean="0">
                  <a:solidFill>
                    <a:srgbClr val="4D4543"/>
                  </a:solidFill>
                </a:rPr>
                <a:t>+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9538557" y="-2758770"/>
              <a:ext cx="421728" cy="421728"/>
            </a:xfrm>
            <a:prstGeom prst="ellipse">
              <a:avLst/>
            </a:prstGeom>
            <a:solidFill>
              <a:srgbClr val="97CCF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4D4543"/>
                  </a:solidFill>
                </a:rPr>
                <a:t>✖</a:t>
              </a:r>
            </a:p>
          </p:txBody>
        </p:sp>
        <p:sp>
          <p:nvSpPr>
            <p:cNvPr id="23" name="Teardrop 22"/>
            <p:cNvSpPr/>
            <p:nvPr/>
          </p:nvSpPr>
          <p:spPr>
            <a:xfrm>
              <a:off x="3056271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4" name="Teardrop 23"/>
            <p:cNvSpPr/>
            <p:nvPr/>
          </p:nvSpPr>
          <p:spPr>
            <a:xfrm>
              <a:off x="4965372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 smtClean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5" name="Teardrop 24"/>
            <p:cNvSpPr/>
            <p:nvPr/>
          </p:nvSpPr>
          <p:spPr>
            <a:xfrm>
              <a:off x="8387656" y="-2843509"/>
              <a:ext cx="591207" cy="591207"/>
            </a:xfrm>
            <a:prstGeom prst="teardrop">
              <a:avLst/>
            </a:prstGeom>
            <a:solidFill>
              <a:srgbClr val="EDDD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000" dirty="0">
                  <a:solidFill>
                    <a:srgbClr val="4D4543"/>
                  </a:solidFill>
                </a:rPr>
                <a:t>σ</a:t>
              </a:r>
              <a:endParaRPr lang="en-US" sz="4000" dirty="0">
                <a:solidFill>
                  <a:srgbClr val="4D4543"/>
                </a:solidFill>
              </a:endParaRPr>
            </a:p>
          </p:txBody>
        </p:sp>
        <p:sp>
          <p:nvSpPr>
            <p:cNvPr id="26" name="Regular Pentagon 25"/>
            <p:cNvSpPr/>
            <p:nvPr/>
          </p:nvSpPr>
          <p:spPr>
            <a:xfrm>
              <a:off x="6381807" y="-2902630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sp>
          <p:nvSpPr>
            <p:cNvPr id="27" name="Regular Pentagon 26"/>
            <p:cNvSpPr/>
            <p:nvPr/>
          </p:nvSpPr>
          <p:spPr>
            <a:xfrm>
              <a:off x="9418342" y="-3695735"/>
              <a:ext cx="662152" cy="630621"/>
            </a:xfrm>
            <a:prstGeom prst="pentagon">
              <a:avLst/>
            </a:prstGeom>
            <a:solidFill>
              <a:srgbClr val="90918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/>
                <a:t>tanh</a:t>
              </a:r>
              <a:endParaRPr lang="en-US" sz="900" dirty="0"/>
            </a:p>
          </p:txBody>
        </p:sp>
        <p:cxnSp>
          <p:nvCxnSpPr>
            <p:cNvPr id="28" name="Elbow Connector 27"/>
            <p:cNvCxnSpPr>
              <a:stCxn id="6" idx="0"/>
              <a:endCxn id="7" idx="2"/>
            </p:cNvCxnSpPr>
            <p:nvPr/>
          </p:nvCxnSpPr>
          <p:spPr>
            <a:xfrm rot="16200000" flipV="1">
              <a:off x="2712586" y="-933126"/>
              <a:ext cx="1284498" cy="198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3666398" y="-1884957"/>
              <a:ext cx="1284498" cy="1905645"/>
            </a:xfrm>
            <a:prstGeom prst="bentConnector3">
              <a:avLst>
                <a:gd name="adj1" fmla="val 2741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6" idx="0"/>
              <a:endCxn id="9" idx="2"/>
            </p:cNvCxnSpPr>
            <p:nvPr/>
          </p:nvCxnSpPr>
          <p:spPr>
            <a:xfrm rot="5400000" flipH="1" flipV="1">
              <a:off x="4391613" y="-2610170"/>
              <a:ext cx="1284497" cy="3356073"/>
            </a:xfrm>
            <a:prstGeom prst="bentConnector3">
              <a:avLst>
                <a:gd name="adj1" fmla="val 27036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5376801" y="-3595358"/>
              <a:ext cx="1284497" cy="5326449"/>
            </a:xfrm>
            <a:prstGeom prst="bentConnector3">
              <a:avLst>
                <a:gd name="adj1" fmla="val 26969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1" idx="0"/>
            </p:cNvCxnSpPr>
            <p:nvPr/>
          </p:nvCxnSpPr>
          <p:spPr>
            <a:xfrm flipV="1">
              <a:off x="3702651" y="-1574385"/>
              <a:ext cx="873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2" idx="0"/>
            </p:cNvCxnSpPr>
            <p:nvPr/>
          </p:nvCxnSpPr>
          <p:spPr>
            <a:xfrm flipH="1" flipV="1">
              <a:off x="5591629" y="-1574385"/>
              <a:ext cx="18648" cy="30901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3" idx="0"/>
            </p:cNvCxnSpPr>
            <p:nvPr/>
          </p:nvCxnSpPr>
          <p:spPr>
            <a:xfrm flipH="1" flipV="1">
              <a:off x="7043959" y="-1567295"/>
              <a:ext cx="16746" cy="301925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9016326" y="-1574385"/>
              <a:ext cx="14755" cy="309016"/>
            </a:xfrm>
            <a:prstGeom prst="straightConnector1">
              <a:avLst/>
            </a:prstGeom>
            <a:ln w="63500">
              <a:solidFill>
                <a:srgbClr val="FF7C8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5" idx="6"/>
            </p:cNvCxnSpPr>
            <p:nvPr/>
          </p:nvCxnSpPr>
          <p:spPr>
            <a:xfrm flipV="1">
              <a:off x="1553182" y="-1574385"/>
              <a:ext cx="1453837" cy="736647"/>
            </a:xfrm>
            <a:prstGeom prst="bentConnector3">
              <a:avLst>
                <a:gd name="adj1" fmla="val 100255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15" idx="6"/>
            </p:cNvCxnSpPr>
            <p:nvPr/>
          </p:nvCxnSpPr>
          <p:spPr>
            <a:xfrm flipV="1">
              <a:off x="1553182" y="-1567295"/>
              <a:ext cx="3370031" cy="729557"/>
            </a:xfrm>
            <a:prstGeom prst="bentConnector3">
              <a:avLst>
                <a:gd name="adj1" fmla="val 99877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Elbow Connector 37"/>
            <p:cNvCxnSpPr>
              <a:stCxn id="15" idx="6"/>
            </p:cNvCxnSpPr>
            <p:nvPr/>
          </p:nvCxnSpPr>
          <p:spPr>
            <a:xfrm flipV="1">
              <a:off x="1553182" y="-1567295"/>
              <a:ext cx="4822361" cy="729557"/>
            </a:xfrm>
            <a:prstGeom prst="bentConnector3">
              <a:avLst>
                <a:gd name="adj1" fmla="val 100100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15" idx="6"/>
            </p:cNvCxnSpPr>
            <p:nvPr/>
          </p:nvCxnSpPr>
          <p:spPr>
            <a:xfrm flipV="1">
              <a:off x="1553182" y="-1567295"/>
              <a:ext cx="6788477" cy="729557"/>
            </a:xfrm>
            <a:prstGeom prst="bentConnector3">
              <a:avLst>
                <a:gd name="adj1" fmla="val 99918"/>
              </a:avLst>
            </a:prstGeom>
            <a:ln w="63500">
              <a:solidFill>
                <a:srgbClr val="F9AE62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7" idx="0"/>
              <a:endCxn id="23" idx="2"/>
            </p:cNvCxnSpPr>
            <p:nvPr/>
          </p:nvCxnSpPr>
          <p:spPr>
            <a:xfrm rot="16200000" flipV="1">
              <a:off x="3228707" y="-2129133"/>
              <a:ext cx="248307" cy="1969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8" idx="0"/>
              <a:endCxn id="24" idx="2"/>
            </p:cNvCxnSpPr>
            <p:nvPr/>
          </p:nvCxnSpPr>
          <p:spPr>
            <a:xfrm rot="16200000" flipV="1">
              <a:off x="5137070" y="-2128395"/>
              <a:ext cx="248307" cy="49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9" idx="0"/>
              <a:endCxn id="26" idx="3"/>
            </p:cNvCxnSpPr>
            <p:nvPr/>
          </p:nvCxnSpPr>
          <p:spPr>
            <a:xfrm rot="5400000" flipH="1" flipV="1">
              <a:off x="6578383" y="-2138494"/>
              <a:ext cx="268014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10" idx="0"/>
              <a:endCxn id="25" idx="2"/>
            </p:cNvCxnSpPr>
            <p:nvPr/>
          </p:nvCxnSpPr>
          <p:spPr>
            <a:xfrm rot="5400000" flipH="1" flipV="1">
              <a:off x="8558614" y="-2128641"/>
              <a:ext cx="248307" cy="986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6" idx="6"/>
              <a:endCxn id="19" idx="2"/>
            </p:cNvCxnSpPr>
            <p:nvPr/>
          </p:nvCxnSpPr>
          <p:spPr>
            <a:xfrm flipV="1">
              <a:off x="1556940" y="-4089055"/>
              <a:ext cx="3100045" cy="555"/>
            </a:xfrm>
            <a:prstGeom prst="bentConnector3">
              <a:avLst/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19" idx="6"/>
              <a:endCxn id="21" idx="1"/>
            </p:cNvCxnSpPr>
            <p:nvPr/>
          </p:nvCxnSpPr>
          <p:spPr>
            <a:xfrm>
              <a:off x="5078713" y="-4089055"/>
              <a:ext cx="1004534" cy="556"/>
            </a:xfrm>
            <a:prstGeom prst="bentConnector3">
              <a:avLst/>
            </a:prstGeom>
            <a:ln w="63500">
              <a:solidFill>
                <a:srgbClr val="4D4543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6" idx="0"/>
              <a:endCxn id="20" idx="4"/>
            </p:cNvCxnSpPr>
            <p:nvPr/>
          </p:nvCxnSpPr>
          <p:spPr>
            <a:xfrm rot="16200000" flipV="1">
              <a:off x="6562175" y="-3053339"/>
              <a:ext cx="300433" cy="985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24" idx="6"/>
              <a:endCxn id="20" idx="2"/>
            </p:cNvCxnSpPr>
            <p:nvPr/>
          </p:nvCxnSpPr>
          <p:spPr>
            <a:xfrm rot="5400000" flipH="1" flipV="1">
              <a:off x="5595796" y="-3748747"/>
              <a:ext cx="570418" cy="1240058"/>
            </a:xfrm>
            <a:prstGeom prst="bentConnector2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stCxn id="20" idx="0"/>
              <a:endCxn id="21" idx="2"/>
            </p:cNvCxnSpPr>
            <p:nvPr/>
          </p:nvCxnSpPr>
          <p:spPr>
            <a:xfrm rot="16200000" flipV="1">
              <a:off x="6587447" y="-3749243"/>
              <a:ext cx="248903" cy="1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endCxn id="17" idx="2"/>
            </p:cNvCxnSpPr>
            <p:nvPr/>
          </p:nvCxnSpPr>
          <p:spPr>
            <a:xfrm flipV="1">
              <a:off x="7860495" y="-4088500"/>
              <a:ext cx="3737505" cy="1"/>
            </a:xfrm>
            <a:prstGeom prst="bentConnector3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>
              <a:stCxn id="21" idx="3"/>
              <a:endCxn id="27" idx="0"/>
            </p:cNvCxnSpPr>
            <p:nvPr/>
          </p:nvCxnSpPr>
          <p:spPr>
            <a:xfrm>
              <a:off x="7340547" y="-4088499"/>
              <a:ext cx="2408871" cy="392764"/>
            </a:xfrm>
            <a:prstGeom prst="bentConnector2">
              <a:avLst/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22" idx="0"/>
            </p:cNvCxnSpPr>
            <p:nvPr/>
          </p:nvCxnSpPr>
          <p:spPr>
            <a:xfrm rot="16200000" flipH="1">
              <a:off x="9591765" y="-2916427"/>
              <a:ext cx="315309" cy="3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25" idx="0"/>
              <a:endCxn id="22" idx="2"/>
            </p:cNvCxnSpPr>
            <p:nvPr/>
          </p:nvCxnSpPr>
          <p:spPr>
            <a:xfrm flipV="1">
              <a:off x="8978863" y="-2547906"/>
              <a:ext cx="559694" cy="1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22" idx="4"/>
              <a:endCxn id="18" idx="2"/>
            </p:cNvCxnSpPr>
            <p:nvPr/>
          </p:nvCxnSpPr>
          <p:spPr>
            <a:xfrm rot="16200000" flipH="1">
              <a:off x="9916666" y="-2504288"/>
              <a:ext cx="1514088" cy="1848579"/>
            </a:xfrm>
            <a:prstGeom prst="bentConnector2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23" idx="6"/>
              <a:endCxn id="19" idx="4"/>
            </p:cNvCxnSpPr>
            <p:nvPr/>
          </p:nvCxnSpPr>
          <p:spPr>
            <a:xfrm rot="5400000" flipH="1" flipV="1">
              <a:off x="3592521" y="-4118837"/>
              <a:ext cx="1034682" cy="1515974"/>
            </a:xfrm>
            <a:prstGeom prst="bentConnector3">
              <a:avLst/>
            </a:prstGeom>
            <a:ln w="63500">
              <a:solidFill>
                <a:srgbClr val="4D454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16" idx="6"/>
              <a:endCxn id="7" idx="1"/>
            </p:cNvCxnSpPr>
            <p:nvPr/>
          </p:nvCxnSpPr>
          <p:spPr>
            <a:xfrm>
              <a:off x="1556940" y="-4088500"/>
              <a:ext cx="1168254" cy="2299311"/>
            </a:xfrm>
            <a:prstGeom prst="bentConnector3">
              <a:avLst>
                <a:gd name="adj1" fmla="val 62661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/>
            <p:cNvCxnSpPr>
              <a:stCxn id="16" idx="6"/>
              <a:endCxn id="8" idx="1"/>
            </p:cNvCxnSpPr>
            <p:nvPr/>
          </p:nvCxnSpPr>
          <p:spPr>
            <a:xfrm>
              <a:off x="1556940" y="-4088500"/>
              <a:ext cx="3075880" cy="2299311"/>
            </a:xfrm>
            <a:prstGeom prst="bentConnector3">
              <a:avLst>
                <a:gd name="adj1" fmla="val 87597"/>
              </a:avLst>
            </a:prstGeom>
            <a:ln w="63500">
              <a:solidFill>
                <a:srgbClr val="9BD5E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10142550" y="-5729732"/>
              <a:ext cx="646386" cy="646386"/>
            </a:xfrm>
            <a:prstGeom prst="ellipse">
              <a:avLst/>
            </a:prstGeom>
            <a:solidFill>
              <a:srgbClr val="F0765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h</a:t>
              </a:r>
              <a:r>
                <a:rPr lang="en-US" dirty="0" err="1" smtClean="0"/>
                <a:t>t</a:t>
              </a:r>
              <a:endParaRPr lang="en-US" dirty="0"/>
            </a:p>
          </p:txBody>
        </p:sp>
        <p:cxnSp>
          <p:nvCxnSpPr>
            <p:cNvPr id="58" name="Straight Arrow Connector 57"/>
            <p:cNvCxnSpPr>
              <a:endCxn id="57" idx="4"/>
            </p:cNvCxnSpPr>
            <p:nvPr/>
          </p:nvCxnSpPr>
          <p:spPr>
            <a:xfrm flipV="1">
              <a:off x="10457324" y="-5083346"/>
              <a:ext cx="8419" cy="4245608"/>
            </a:xfrm>
            <a:prstGeom prst="straightConnector1">
              <a:avLst/>
            </a:prstGeom>
            <a:ln w="63500">
              <a:solidFill>
                <a:srgbClr val="F0765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>
              <a:stCxn id="21" idx="3"/>
              <a:endCxn id="10" idx="1"/>
            </p:cNvCxnSpPr>
            <p:nvPr/>
          </p:nvCxnSpPr>
          <p:spPr>
            <a:xfrm>
              <a:off x="7340547" y="-4088499"/>
              <a:ext cx="713077" cy="2299310"/>
            </a:xfrm>
            <a:prstGeom prst="bentConnector3">
              <a:avLst>
                <a:gd name="adj1" fmla="val 50000"/>
              </a:avLst>
            </a:prstGeom>
            <a:ln w="63500">
              <a:solidFill>
                <a:srgbClr val="9BA56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445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321</Words>
  <Application>Microsoft Office PowerPoint</Application>
  <PresentationFormat>Widescreen</PresentationFormat>
  <Paragraphs>300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Yan</dc:creator>
  <cp:lastModifiedBy>Shi Yan</cp:lastModifiedBy>
  <cp:revision>28</cp:revision>
  <dcterms:created xsi:type="dcterms:W3CDTF">2016-03-13T00:49:09Z</dcterms:created>
  <dcterms:modified xsi:type="dcterms:W3CDTF">2016-03-13T06:12:06Z</dcterms:modified>
</cp:coreProperties>
</file>