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14A22-7A7F-4AA3-A849-7710C675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67542-C85D-4E24-B59B-7BAE925D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46B0D-F3EB-43B4-B757-63D7D0E5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635D-2C22-4374-99E7-943F9E8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3EDBC-A581-479D-BBEB-B15A5F5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3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2160-9949-48D1-B272-5F3D6A92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DC23A-AA73-4D79-BA61-A97BCE43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700E8-A4AB-4DD9-803F-D5DC81BF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95F19-339F-491A-869E-87AD7AD0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E2960-2EDC-4E0D-8145-165FD88D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E858C1-644B-4FEB-98EF-55BE9682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4B690-BF66-498C-8DAF-C97E36E0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8C480-B6F1-4555-9782-CC3F6A6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55F91-38ED-4504-9200-A03D044C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39436-0BA4-453F-887F-F6ED2FF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5137A-9A4A-4158-AF51-25F31443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D1891-2555-49CB-B9B4-8A77B273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C13FF-79C8-4441-9266-350B15A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982D5-B972-4DF5-8760-D93406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663C1-D731-47AB-815D-49E90702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40F1E-0121-4A7B-8F0E-AF2BE0F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21785-EADB-4467-881B-9200FEE0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2779-0B5A-412D-B087-DD682D3D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7F0D9-01EA-48C2-A9FF-D925C20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615E-DA54-4C3F-93B2-50FFBA1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E07F-B60B-4B08-9AF3-0FDA1865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60F0-90D3-4A2E-9015-CC4EAEDC1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CBE54-BE33-4C9C-BB43-1EF69A95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4E9C0-707E-463B-B569-3B8C7A98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FA79F-C116-4790-B912-8D46A745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D978F-269C-4EB4-BFFC-EE86BE28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4B8C-7057-4ED5-AB51-AAFD36CA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A8120-1FA4-4503-B46F-962BD538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9C602-5D3B-4727-BA3E-B34C10DD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B3657-72C0-4911-A851-9602197C6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68319D-EDFE-4E16-9FEC-9A07BDB85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9F164-AE8B-4146-8937-2CC35FC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EBE026-8985-4C07-8347-37C7B8D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FA13D7-25FC-4F94-8982-3647C66A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F0B6-E892-433D-A9DB-8641D94F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5B440-8CFB-4549-BE65-A185CB65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9B9E6F-C8D6-4A80-BDBA-42DDF5E3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801EC-F376-47C9-9CB6-52E6E14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BA87A-4FA9-4BD0-9C58-2703B9CC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E4D53-6EE6-4474-9C56-5AE055C0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B2362-2267-4AF8-852B-603836B9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9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BEA8-43C8-4E56-98DF-96F74178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FB927-FE3D-448A-8864-925B23BD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BAFCC-79E8-4EDE-BE37-F808E838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FB849-B076-4117-BEFD-5F0AD8B2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BF68-CA0A-49CC-8396-2A93A24B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33BA2-3DD1-43A3-84B6-5A3C0A5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20E7-647C-458C-886A-804C7FA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24FC7-0B4C-480E-8C05-2B06BBB9D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CFD37-1438-4370-B1CC-CB0139D5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DBC11-CDCA-443B-A9B9-FC64332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C221D-4C38-4F15-B23F-51395E70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48371-9F4A-4F1A-AB82-06E79147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8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20B9C-6045-45AC-A544-D290544D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54622-CE29-44A8-8E39-C0A7D99D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E65FA-37F0-4C4C-9890-173E174DB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D86D-5000-4E0E-B128-628A4775F0F6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79089-9C70-48BE-B16B-8B324CDE7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7532D-D320-4824-A17A-129041412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40EA-18F0-41B7-BC56-7E4669EC7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6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E6A036A8-9DCC-440E-97C8-F7319E80FA00}"/>
              </a:ext>
            </a:extLst>
          </p:cNvPr>
          <p:cNvSpPr/>
          <p:nvPr/>
        </p:nvSpPr>
        <p:spPr>
          <a:xfrm>
            <a:off x="6212421" y="3697911"/>
            <a:ext cx="1594456" cy="332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EB700F-5AD1-45DD-AA4C-5A2D52E39860}"/>
              </a:ext>
            </a:extLst>
          </p:cNvPr>
          <p:cNvSpPr/>
          <p:nvPr/>
        </p:nvSpPr>
        <p:spPr>
          <a:xfrm>
            <a:off x="2990052" y="578967"/>
            <a:ext cx="2237753" cy="550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CF3B5-AC62-43B6-89E3-FD5C16A7B899}"/>
              </a:ext>
            </a:extLst>
          </p:cNvPr>
          <p:cNvSpPr txBox="1"/>
          <p:nvPr/>
        </p:nvSpPr>
        <p:spPr>
          <a:xfrm>
            <a:off x="3620855" y="5529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globals</a:t>
            </a:r>
            <a:r>
              <a:rPr lang="en-US" altLang="zh-CN" dirty="0">
                <a:solidFill>
                  <a:schemeClr val="accent4"/>
                </a:solidFill>
              </a:rPr>
              <a:t>()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BCF45-6B48-49D0-BB9A-030F4BF1194B}"/>
              </a:ext>
            </a:extLst>
          </p:cNvPr>
          <p:cNvSpPr txBox="1"/>
          <p:nvPr/>
        </p:nvSpPr>
        <p:spPr>
          <a:xfrm>
            <a:off x="3950948" y="11004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309B01-095E-470C-BC10-892AA842DE21}"/>
              </a:ext>
            </a:extLst>
          </p:cNvPr>
          <p:cNvSpPr txBox="1"/>
          <p:nvPr/>
        </p:nvSpPr>
        <p:spPr>
          <a:xfrm>
            <a:off x="3942131" y="15001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B39AE1-C2E4-46B4-A585-9107591EDC20}"/>
              </a:ext>
            </a:extLst>
          </p:cNvPr>
          <p:cNvSpPr txBox="1"/>
          <p:nvPr/>
        </p:nvSpPr>
        <p:spPr>
          <a:xfrm>
            <a:off x="3947740" y="18825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5DAF67-9091-408B-B701-857278DE9771}"/>
              </a:ext>
            </a:extLst>
          </p:cNvPr>
          <p:cNvSpPr txBox="1"/>
          <p:nvPr/>
        </p:nvSpPr>
        <p:spPr>
          <a:xfrm>
            <a:off x="3942131" y="2251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09BDB-9DDB-400B-A167-9DEEE16CAECB}"/>
              </a:ext>
            </a:extLst>
          </p:cNvPr>
          <p:cNvSpPr txBox="1"/>
          <p:nvPr/>
        </p:nvSpPr>
        <p:spPr>
          <a:xfrm>
            <a:off x="3957285" y="26804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05C8B-28CA-4ECE-8420-2B33A2519F59}"/>
              </a:ext>
            </a:extLst>
          </p:cNvPr>
          <p:cNvSpPr txBox="1"/>
          <p:nvPr/>
        </p:nvSpPr>
        <p:spPr>
          <a:xfrm>
            <a:off x="3974993" y="3116033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8C636-1959-4120-AB2E-F41A72A03D28}"/>
              </a:ext>
            </a:extLst>
          </p:cNvPr>
          <p:cNvSpPr/>
          <p:nvPr/>
        </p:nvSpPr>
        <p:spPr>
          <a:xfrm>
            <a:off x="6212421" y="194419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字符串对象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C14866-BAEA-4ABC-85EC-64C60DCE3FEB}"/>
              </a:ext>
            </a:extLst>
          </p:cNvPr>
          <p:cNvSpPr/>
          <p:nvPr/>
        </p:nvSpPr>
        <p:spPr>
          <a:xfrm>
            <a:off x="6212421" y="578967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数字对象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2AD955-4A8B-4B0B-92A1-1700F8BABAC0}"/>
              </a:ext>
            </a:extLst>
          </p:cNvPr>
          <p:cNvSpPr/>
          <p:nvPr/>
        </p:nvSpPr>
        <p:spPr>
          <a:xfrm>
            <a:off x="6212421" y="963515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列表对象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AFF243-24FE-4542-A7C3-483063EF1BC0}"/>
              </a:ext>
            </a:extLst>
          </p:cNvPr>
          <p:cNvSpPr/>
          <p:nvPr/>
        </p:nvSpPr>
        <p:spPr>
          <a:xfrm>
            <a:off x="6212421" y="1348063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元组对象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AE9003-B77B-4250-A8B5-8ABA1AF8AA46}"/>
              </a:ext>
            </a:extLst>
          </p:cNvPr>
          <p:cNvSpPr/>
          <p:nvPr/>
        </p:nvSpPr>
        <p:spPr>
          <a:xfrm>
            <a:off x="6212421" y="1732611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集合对象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FDC891-27E0-4A3F-9E25-E9C940852678}"/>
              </a:ext>
            </a:extLst>
          </p:cNvPr>
          <p:cNvSpPr/>
          <p:nvPr/>
        </p:nvSpPr>
        <p:spPr>
          <a:xfrm>
            <a:off x="6212421" y="2117159"/>
            <a:ext cx="1415252" cy="32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函数对象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207AA1-2C19-45B1-A5E3-6057BFA39510}"/>
              </a:ext>
            </a:extLst>
          </p:cNvPr>
          <p:cNvSpPr/>
          <p:nvPr/>
        </p:nvSpPr>
        <p:spPr>
          <a:xfrm>
            <a:off x="192109" y="2920847"/>
            <a:ext cx="1415252" cy="88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元类对象</a:t>
            </a:r>
            <a:endParaRPr lang="en-US" altLang="zh-CN" dirty="0"/>
          </a:p>
          <a:p>
            <a:pPr algn="ctr"/>
            <a:r>
              <a:rPr lang="zh-CN" altLang="en-US" sz="1400" dirty="0"/>
              <a:t>造物主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CD4EE6-9747-4B85-AE6A-D0A33A367B5F}"/>
              </a:ext>
            </a:extLst>
          </p:cNvPr>
          <p:cNvSpPr txBox="1"/>
          <p:nvPr/>
        </p:nvSpPr>
        <p:spPr>
          <a:xfrm>
            <a:off x="3446001" y="393925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builtins</a:t>
            </a:r>
            <a:r>
              <a:rPr lang="en-US" altLang="zh-CN" dirty="0"/>
              <a:t>__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1A28BD-7C5D-4A24-AFBE-C1ECCB804A7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4251030" y="355243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BD658F-B1E4-4752-91DE-F5EA274A5AAE}"/>
              </a:ext>
            </a:extLst>
          </p:cNvPr>
          <p:cNvCxnSpPr/>
          <p:nvPr/>
        </p:nvCxnSpPr>
        <p:spPr>
          <a:xfrm flipV="1">
            <a:off x="4236602" y="718040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031FC6-9E66-411F-9C66-F31FA57E104A}"/>
              </a:ext>
            </a:extLst>
          </p:cNvPr>
          <p:cNvCxnSpPr/>
          <p:nvPr/>
        </p:nvCxnSpPr>
        <p:spPr>
          <a:xfrm flipV="1">
            <a:off x="4236602" y="1139425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E855986-97DF-487F-848D-E7E9A73CC3B8}"/>
              </a:ext>
            </a:extLst>
          </p:cNvPr>
          <p:cNvCxnSpPr/>
          <p:nvPr/>
        </p:nvCxnSpPr>
        <p:spPr>
          <a:xfrm flipV="1">
            <a:off x="4236602" y="1495893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59C03C0-5233-4F93-8D34-3B19B665FAEA}"/>
              </a:ext>
            </a:extLst>
          </p:cNvPr>
          <p:cNvCxnSpPr/>
          <p:nvPr/>
        </p:nvCxnSpPr>
        <p:spPr>
          <a:xfrm flipV="1">
            <a:off x="4236602" y="1891214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E2B60C5-81C7-4C6D-AE5D-01393E5C05CD}"/>
              </a:ext>
            </a:extLst>
          </p:cNvPr>
          <p:cNvCxnSpPr/>
          <p:nvPr/>
        </p:nvCxnSpPr>
        <p:spPr>
          <a:xfrm flipV="1">
            <a:off x="4236602" y="2312840"/>
            <a:ext cx="1961391" cy="9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A64CDF-01DD-48F4-BA38-8FCAFBBD68C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4259847" y="2470257"/>
            <a:ext cx="4084642" cy="1208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23D5C00-12F4-4A39-9951-3517A17F28F5}"/>
              </a:ext>
            </a:extLst>
          </p:cNvPr>
          <p:cNvSpPr txBox="1"/>
          <p:nvPr/>
        </p:nvSpPr>
        <p:spPr>
          <a:xfrm>
            <a:off x="3942131" y="3494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B3B56A-74B6-4B47-B596-DE7ECDDEA64C}"/>
              </a:ext>
            </a:extLst>
          </p:cNvPr>
          <p:cNvSpPr/>
          <p:nvPr/>
        </p:nvSpPr>
        <p:spPr>
          <a:xfrm>
            <a:off x="8344489" y="2117159"/>
            <a:ext cx="1415252" cy="70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类对象</a:t>
            </a:r>
            <a:endParaRPr lang="en-US" altLang="zh-CN" dirty="0"/>
          </a:p>
          <a:p>
            <a:pPr algn="ctr"/>
            <a:r>
              <a:rPr lang="zh-CN" altLang="en-US" sz="1400" dirty="0"/>
              <a:t>类属性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F5FCA8-7C41-4BF3-ACB0-495DAB41EBB0}"/>
              </a:ext>
            </a:extLst>
          </p:cNvPr>
          <p:cNvSpPr/>
          <p:nvPr/>
        </p:nvSpPr>
        <p:spPr>
          <a:xfrm>
            <a:off x="10490985" y="2606039"/>
            <a:ext cx="1415252" cy="74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实例对象</a:t>
            </a:r>
            <a:endParaRPr lang="en-US" altLang="zh-CN" dirty="0"/>
          </a:p>
          <a:p>
            <a:pPr algn="ctr"/>
            <a:r>
              <a:rPr lang="zh-CN" altLang="en-US" sz="1400" dirty="0"/>
              <a:t>实例属性</a:t>
            </a:r>
            <a:endParaRPr lang="en-US" altLang="zh-CN" sz="1400" dirty="0"/>
          </a:p>
          <a:p>
            <a:pPr algn="ctr"/>
            <a:r>
              <a:rPr lang="zh-CN" altLang="en-US" sz="1400" dirty="0"/>
              <a:t>实例方法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2833E0-13EC-4461-863F-BD61B3BB5280}"/>
              </a:ext>
            </a:extLst>
          </p:cNvPr>
          <p:cNvSpPr/>
          <p:nvPr/>
        </p:nvSpPr>
        <p:spPr>
          <a:xfrm>
            <a:off x="10476557" y="1647960"/>
            <a:ext cx="1415252" cy="74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实例对象</a:t>
            </a:r>
            <a:endParaRPr lang="en-US" altLang="zh-CN" dirty="0"/>
          </a:p>
          <a:p>
            <a:pPr algn="ctr"/>
            <a:r>
              <a:rPr lang="zh-CN" altLang="en-US" sz="1400" dirty="0"/>
              <a:t>实例属性</a:t>
            </a:r>
            <a:endParaRPr lang="en-US" altLang="zh-CN" sz="1400" dirty="0"/>
          </a:p>
          <a:p>
            <a:pPr algn="ctr"/>
            <a:r>
              <a:rPr lang="zh-CN" altLang="en-US" sz="1400" dirty="0"/>
              <a:t>实例方法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9EA3AF-5C35-469B-9B63-5BAB61DDCD0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774169" y="2766863"/>
            <a:ext cx="716816" cy="20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A32D1A-CCAF-4186-8E64-DBDC19BF99A3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9759741" y="2018433"/>
            <a:ext cx="716816" cy="451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78335CB7-DDFF-4B9A-AFDE-994869A86F0E}"/>
              </a:ext>
            </a:extLst>
          </p:cNvPr>
          <p:cNvCxnSpPr>
            <a:cxnSpLocks/>
            <a:stCxn id="38" idx="0"/>
            <a:endCxn id="32" idx="0"/>
          </p:cNvCxnSpPr>
          <p:nvPr/>
        </p:nvCxnSpPr>
        <p:spPr>
          <a:xfrm rot="16200000" flipH="1" flipV="1">
            <a:off x="9883549" y="816525"/>
            <a:ext cx="469199" cy="2132068"/>
          </a:xfrm>
          <a:prstGeom prst="curvedConnector3">
            <a:avLst>
              <a:gd name="adj1" fmla="val -48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4F295EA-A8C0-435A-B459-3046F96D48E4}"/>
              </a:ext>
            </a:extLst>
          </p:cNvPr>
          <p:cNvCxnSpPr>
            <a:cxnSpLocks/>
            <a:stCxn id="37" idx="2"/>
            <a:endCxn id="32" idx="2"/>
          </p:cNvCxnSpPr>
          <p:nvPr/>
        </p:nvCxnSpPr>
        <p:spPr>
          <a:xfrm rot="5400000" flipH="1">
            <a:off x="9863549" y="2011921"/>
            <a:ext cx="523628" cy="2146496"/>
          </a:xfrm>
          <a:prstGeom prst="curvedConnector3">
            <a:avLst>
              <a:gd name="adj1" fmla="val -43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64B37B3-D663-45AA-9601-0B7A93BF29E6}"/>
              </a:ext>
            </a:extLst>
          </p:cNvPr>
          <p:cNvSpPr txBox="1"/>
          <p:nvPr/>
        </p:nvSpPr>
        <p:spPr>
          <a:xfrm>
            <a:off x="9727179" y="112074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__class__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9635224-3ACD-4177-BD94-CD73AE6295D0}"/>
              </a:ext>
            </a:extLst>
          </p:cNvPr>
          <p:cNvSpPr txBox="1"/>
          <p:nvPr/>
        </p:nvSpPr>
        <p:spPr>
          <a:xfrm>
            <a:off x="9727180" y="345892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__class__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19DCCC-5646-4941-8A1B-CA33196B9B98}"/>
              </a:ext>
            </a:extLst>
          </p:cNvPr>
          <p:cNvSpPr/>
          <p:nvPr/>
        </p:nvSpPr>
        <p:spPr>
          <a:xfrm>
            <a:off x="6212421" y="3702506"/>
            <a:ext cx="1690088" cy="5050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__name__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__doc__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__package__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__loader__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__spec__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__build_class__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__import__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abs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all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any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ascii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bin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callable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chr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compile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delattr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divmod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eval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exec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format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getattr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globals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hasattr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hash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hex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input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isinstance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issubclass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iter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len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locals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max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min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next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oct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ord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pow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print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repr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round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setattr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sorted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sum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vars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None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Ellipsis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NotImplemented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False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True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bool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memoryview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bytearray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bytes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classmethod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complex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dict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enumerate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filter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float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frozenset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property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int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list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map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object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range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reversed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set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slice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staticmethod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str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super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tuple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type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zip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__debug__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BaseException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Exception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TypeError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StopAsyncIteration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StopIteration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GeneratorExit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SystemExit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KeyboardInterrupt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ImportError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ModuleNotFoundError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OSError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EnvironmentError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IOError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EOFError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RuntimeError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RecursionError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NotImplementedError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NameError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UnboundLocalError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AttributeError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SyntaxError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IndentationError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TabError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LookupError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IndexError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KeyError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ValueError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UnicodeError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UnicodeEncodeError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UnicodeDecodeError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UnicodeTranslateError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AssertionError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ArithmeticError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FloatingPointError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OverflowError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ZeroDivisionError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SystemError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ReferenceError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BufferError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MemoryError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UserWarning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DeprecationWarning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PendingDeprecationWarning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SyntaxWarning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RuntimeWarning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FutureWarning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ImportWarning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UnicodeWarning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BytesWarning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ResourceWarning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ConnectionError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BlockingIOError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BrokenPipeError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ChildProcessError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ConnectionAbortedError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ConnectionRefusedError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ConnectionResetError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FileExistsError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FileNotFoundError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IsADirectoryError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NotADirectoryError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InterruptedError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PermissionError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ProcessLookupError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TimeoutError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open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quit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exit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copyright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credits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license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help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E55AA31-3B09-4A04-924C-66CCD0B25A2F}"/>
              </a:ext>
            </a:extLst>
          </p:cNvPr>
          <p:cNvCxnSpPr>
            <a:cxnSpLocks/>
            <a:stCxn id="22" idx="3"/>
            <a:endCxn id="57" idx="1"/>
          </p:cNvCxnSpPr>
          <p:nvPr/>
        </p:nvCxnSpPr>
        <p:spPr>
          <a:xfrm>
            <a:off x="4723915" y="4123920"/>
            <a:ext cx="1488506" cy="1237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204BE72-5F99-4D0E-B562-747A8C0CF566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1607361" y="3333655"/>
            <a:ext cx="1382691" cy="3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219</Words>
  <Application>Microsoft Office PowerPoint</Application>
  <PresentationFormat>宽屏</PresentationFormat>
  <Paragraphs>178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艺龙 陈</dc:creator>
  <cp:lastModifiedBy>艺龙 陈</cp:lastModifiedBy>
  <cp:revision>4</cp:revision>
  <dcterms:created xsi:type="dcterms:W3CDTF">2020-02-23T10:48:21Z</dcterms:created>
  <dcterms:modified xsi:type="dcterms:W3CDTF">2020-02-23T18:37:13Z</dcterms:modified>
</cp:coreProperties>
</file>