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b3d9e9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b3d9e9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b3d9e9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b3d9e9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b3d9e9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b3d9e9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b3d9e9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b3d9e9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b3d9e9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b3d9e9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ocalhost:83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Sandwiches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Brian, Clint, Emmanuel, Leonardo, Shawn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you ever wanted to order a sandwich </a:t>
            </a:r>
            <a:r>
              <a:rPr i="1" lang="en"/>
              <a:t>online</a:t>
            </a:r>
            <a:r>
              <a:rPr lang="en"/>
              <a:t>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Restful sandwiches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the web to your desk… 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 you want it, you got 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 to our state of the art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Choose from our top quality </a:t>
            </a:r>
            <a:r>
              <a:rPr lang="en"/>
              <a:t>ingredients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Delivered instantly through a file!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it’s powered by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ActiveMQ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Spring Boot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partner with: Advice Slip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- Landing page, Team lead, Powerpoint, and Mule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Clint - Meat API, Git Master, Mule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Emmanuel - Bread API, Mule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Leonardo - Produce API, Third-party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Shawn - Cheese API, Powerpoint, and Mule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http://localhost:8320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