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4694"/>
  </p:normalViewPr>
  <p:slideViewPr>
    <p:cSldViewPr snapToGrid="0" snapToObjects="1">
      <p:cViewPr varScale="1">
        <p:scale>
          <a:sx n="142" d="100"/>
          <a:sy n="142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9EE28-F574-7541-AE3A-485B60A0B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5706E0-E45D-B648-B0DA-66949C404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B1717-5F4C-4241-BF2D-529DC5FC9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43B5-CE58-784C-8176-9C1AAA957ECE}" type="datetimeFigureOut">
              <a:rPr kumimoji="1" lang="zh-CN" altLang="en-US" smtClean="0"/>
              <a:t>2019/4/20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020A7F-08AA-A046-B07E-6F2E2685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C1A816-EC87-2148-B06F-762169D3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D1D-7C1F-5344-B84C-71E28FB27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695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5C637-2C7A-EB49-8D74-75E0E947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3E5245-5916-2048-A3B6-41DD3290C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F51E5-9854-6A40-A1CF-078A95CC5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43B5-CE58-784C-8176-9C1AAA957ECE}" type="datetimeFigureOut">
              <a:rPr kumimoji="1" lang="zh-CN" altLang="en-US" smtClean="0"/>
              <a:t>2019/4/20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F9C8E-19A3-BE4C-9DE6-720299B8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2B5F4F-6A4F-144A-8063-70F84FE5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D1D-7C1F-5344-B84C-71E28FB27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555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92EC0C-2B12-0349-AB61-83FB12283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F29F46-892A-0743-A882-4867C865C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C8BF51-3D42-194E-B61A-473D5A41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43B5-CE58-784C-8176-9C1AAA957ECE}" type="datetimeFigureOut">
              <a:rPr kumimoji="1" lang="zh-CN" altLang="en-US" smtClean="0"/>
              <a:t>2019/4/20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AAE8A5-C211-604E-AC9A-E9C8F36E4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8F365-7882-CD43-AF70-69BF7603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D1D-7C1F-5344-B84C-71E28FB27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117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2DFBF-D384-B645-8BF6-054D47E8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19C2D-4306-1449-A1FA-A45933E8C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FC101-DAEC-8D40-A19B-24F41A3DF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43B5-CE58-784C-8176-9C1AAA957ECE}" type="datetimeFigureOut">
              <a:rPr kumimoji="1" lang="zh-CN" altLang="en-US" smtClean="0"/>
              <a:t>2019/4/20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A579AA-7B8C-634A-B538-D9BC79A3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42D02-D1D7-3246-91A8-42695E08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D1D-7C1F-5344-B84C-71E28FB27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293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F6FA2-3DD8-B64A-B2EA-72644C72A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DED9C0-60C8-8146-B0F8-D9D6D05D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F9A999-6908-BC4B-B76B-53099695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43B5-CE58-784C-8176-9C1AAA957ECE}" type="datetimeFigureOut">
              <a:rPr kumimoji="1" lang="zh-CN" altLang="en-US" smtClean="0"/>
              <a:t>2019/4/20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73EA0-FA8A-EA4D-AC24-3E9D7B850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D4B763-7670-6E4E-A1AE-1807F11D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D1D-7C1F-5344-B84C-71E28FB27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992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EDF90-FC71-4A4D-B97D-3EC2801A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DB7FA-E3DE-D64F-87A3-458CBDD49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EF6B37-8DA0-D840-9585-0B2A5C8DA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579719-F554-CE46-934D-965B797E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43B5-CE58-784C-8176-9C1AAA957ECE}" type="datetimeFigureOut">
              <a:rPr kumimoji="1" lang="zh-CN" altLang="en-US" smtClean="0"/>
              <a:t>2019/4/20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A57BBD-40BD-AC40-9E16-96F0E468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0C9462-6C0F-6C44-A8CB-79AD4ED8C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D1D-7C1F-5344-B84C-71E28FB27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688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6023F-6B40-6145-8F76-41970948C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98AB9D-34F9-4D45-AD21-C071A4F43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26DB72-B6CA-AF44-B24D-439C42270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456699-4721-624D-932A-555986E48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04232C-8389-B448-9C84-AC34ED53D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743F54-87DA-974B-9D06-04E2C906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43B5-CE58-784C-8176-9C1AAA957ECE}" type="datetimeFigureOut">
              <a:rPr kumimoji="1" lang="zh-CN" altLang="en-US" smtClean="0"/>
              <a:t>2019/4/20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CC2A02-F0A8-5E47-9EBA-9ED59876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ACB9B8-BD04-594E-9E4E-6F167EDA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D1D-7C1F-5344-B84C-71E28FB27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437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315DB-C1F0-D344-A3DD-8857E8CA9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414447-28AD-D840-BA79-4C2CDF47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43B5-CE58-784C-8176-9C1AAA957ECE}" type="datetimeFigureOut">
              <a:rPr kumimoji="1" lang="zh-CN" altLang="en-US" smtClean="0"/>
              <a:t>2019/4/20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844F63-A7B4-2B42-A527-C0256E30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5B41C8-990E-F84F-9AEE-5E8FE1BA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D1D-7C1F-5344-B84C-71E28FB27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249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9601B3-59F8-754D-9122-E7E49BB02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43B5-CE58-784C-8176-9C1AAA957ECE}" type="datetimeFigureOut">
              <a:rPr kumimoji="1" lang="zh-CN" altLang="en-US" smtClean="0"/>
              <a:t>2019/4/20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CDBE13-10D5-D440-84D6-B00A8B6E6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F1B763-86CE-074A-9ACD-67E8E60F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D1D-7C1F-5344-B84C-71E28FB27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451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15FB7-1F39-8C48-B57B-77C34B31B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9006C2-FA6C-3A40-AC67-4EFDE6F33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CEF9CE-5BC4-0548-9821-468390EFA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B7FF10-288C-D24F-B330-7D6368EEA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43B5-CE58-784C-8176-9C1AAA957ECE}" type="datetimeFigureOut">
              <a:rPr kumimoji="1" lang="zh-CN" altLang="en-US" smtClean="0"/>
              <a:t>2019/4/20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7F1F79-D83F-514B-A437-2A2F00F4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D7EE2A-5E88-624F-BF6A-D4763E18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D1D-7C1F-5344-B84C-71E28FB27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364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6B74D-F514-1640-AA42-22AB5F05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1B68E9-0FAE-0C4D-93DD-2E2191811C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712B6E-41DB-B940-BADF-FDF449482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1E4A73-105C-7C47-9524-9087AA927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43B5-CE58-784C-8176-9C1AAA957ECE}" type="datetimeFigureOut">
              <a:rPr kumimoji="1" lang="zh-CN" altLang="en-US" smtClean="0"/>
              <a:t>2019/4/20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37135D-F0F7-D347-8C7F-8A134D73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207CAE-B517-234B-8822-A5113274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D1D-7C1F-5344-B84C-71E28FB27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1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177019-5B28-7244-8888-E81285D6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D3EAA2-8C7D-4546-A181-092A952CD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AEDC7-0313-8D4C-82DB-F8F3E82D5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743B5-CE58-784C-8176-9C1AAA957ECE}" type="datetimeFigureOut">
              <a:rPr kumimoji="1" lang="zh-CN" altLang="en-US" smtClean="0"/>
              <a:t>2019/4/20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78D20-5E9F-EA43-924E-275ACA4EA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689B81-79BB-7744-9E15-80C079328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5CD1D-7C1F-5344-B84C-71E28FB27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600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44F419D-E2E3-794D-9BAF-4D37F3231EB5}"/>
              </a:ext>
            </a:extLst>
          </p:cNvPr>
          <p:cNvSpPr/>
          <p:nvPr/>
        </p:nvSpPr>
        <p:spPr>
          <a:xfrm>
            <a:off x="4034118" y="376518"/>
            <a:ext cx="1281953" cy="475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对象头</a:t>
            </a:r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id="{D54F4430-544A-0042-ACB1-19A725541788}"/>
              </a:ext>
            </a:extLst>
          </p:cNvPr>
          <p:cNvSpPr/>
          <p:nvPr/>
        </p:nvSpPr>
        <p:spPr>
          <a:xfrm>
            <a:off x="4354605" y="1694332"/>
            <a:ext cx="640977" cy="7888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偏向锁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F764EC-7380-E848-B2E7-4360C100F5DC}"/>
              </a:ext>
            </a:extLst>
          </p:cNvPr>
          <p:cNvSpPr txBox="1"/>
          <p:nvPr/>
        </p:nvSpPr>
        <p:spPr>
          <a:xfrm>
            <a:off x="4675093" y="895889"/>
            <a:ext cx="1806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检测对象头中的</a:t>
            </a:r>
            <a:r>
              <a:rPr lang="en-US" altLang="zh-CN" sz="1000" dirty="0"/>
              <a:t>Mark Word</a:t>
            </a:r>
            <a:r>
              <a:rPr lang="zh-CN" altLang="en-US" sz="1000" dirty="0"/>
              <a:t>中存放的线程</a:t>
            </a:r>
            <a:r>
              <a:rPr lang="en-US" altLang="zh-CN" sz="1000" dirty="0"/>
              <a:t>id</a:t>
            </a:r>
            <a:r>
              <a:rPr lang="zh-CN" altLang="en-US" sz="1000" dirty="0"/>
              <a:t>是否为本线程，如果是，则表明该线程获取了偏向锁</a:t>
            </a:r>
            <a:r>
              <a:rPr lang="en-US" altLang="zh-CN" sz="1000" dirty="0"/>
              <a:t>; </a:t>
            </a:r>
            <a:endParaRPr kumimoji="1" lang="zh-CN" altLang="en-US" sz="1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BC10C2A-E2F7-124F-89A4-706FFD773B07}"/>
              </a:ext>
            </a:extLst>
          </p:cNvPr>
          <p:cNvSpPr txBox="1"/>
          <p:nvPr/>
        </p:nvSpPr>
        <p:spPr>
          <a:xfrm>
            <a:off x="4733371" y="2399821"/>
            <a:ext cx="1479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如果不是</a:t>
            </a:r>
            <a:r>
              <a:rPr lang="en-US" altLang="zh-CN" sz="1000" dirty="0"/>
              <a:t>,</a:t>
            </a:r>
            <a:r>
              <a:rPr lang="zh-CN" altLang="en-US" sz="1000" dirty="0"/>
              <a:t>则使用</a:t>
            </a:r>
            <a:r>
              <a:rPr lang="en-US" altLang="zh-CN" sz="1000" dirty="0"/>
              <a:t>CAS</a:t>
            </a:r>
            <a:r>
              <a:rPr lang="zh-CN" altLang="en-US" sz="1000" dirty="0"/>
              <a:t>将</a:t>
            </a:r>
            <a:r>
              <a:rPr lang="en-US" altLang="zh-CN" sz="1000" dirty="0"/>
              <a:t>Mark Word</a:t>
            </a:r>
            <a:r>
              <a:rPr lang="zh-CN" altLang="en-US" sz="1000" dirty="0"/>
              <a:t>中线程</a:t>
            </a:r>
            <a:r>
              <a:rPr lang="en-US" altLang="zh-CN" sz="1000" dirty="0"/>
              <a:t>ID</a:t>
            </a:r>
            <a:r>
              <a:rPr lang="zh-CN" altLang="en-US" sz="1000" dirty="0"/>
              <a:t>替换为本线程的</a:t>
            </a:r>
            <a:r>
              <a:rPr lang="en-US" altLang="zh-CN" sz="1000" dirty="0"/>
              <a:t>ID</a:t>
            </a:r>
            <a:endParaRPr kumimoji="1" lang="zh-CN" altLang="en-US" sz="1000" dirty="0"/>
          </a:p>
          <a:p>
            <a:endParaRPr kumimoji="1" lang="zh-CN" altLang="en-US" dirty="0"/>
          </a:p>
        </p:txBody>
      </p:sp>
      <p:cxnSp>
        <p:nvCxnSpPr>
          <p:cNvPr id="19" name="肘形连接符 18">
            <a:extLst>
              <a:ext uri="{FF2B5EF4-FFF2-40B4-BE49-F238E27FC236}">
                <a16:creationId xmlns:a16="http://schemas.microsoft.com/office/drawing/2014/main" id="{093F5040-CD2A-F94B-B722-3F82073F250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995582" y="2088779"/>
            <a:ext cx="2723030" cy="4416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6BE9320-9C3A-D540-98B8-865C6754BCA0}"/>
              </a:ext>
            </a:extLst>
          </p:cNvPr>
          <p:cNvSpPr txBox="1"/>
          <p:nvPr/>
        </p:nvSpPr>
        <p:spPr>
          <a:xfrm>
            <a:off x="6481476" y="2830708"/>
            <a:ext cx="1237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/>
              <a:t>获取了偏向锁直接执行同步代码块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FFEDFDEC-CB3E-D342-B327-4FA59E114FB0}"/>
              </a:ext>
            </a:extLst>
          </p:cNvPr>
          <p:cNvSpPr/>
          <p:nvPr/>
        </p:nvSpPr>
        <p:spPr>
          <a:xfrm>
            <a:off x="4392706" y="4392765"/>
            <a:ext cx="564776" cy="475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轻量级锁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840FAD-FEF5-124D-82AA-717B690F210F}"/>
              </a:ext>
            </a:extLst>
          </p:cNvPr>
          <p:cNvSpPr txBox="1"/>
          <p:nvPr/>
        </p:nvSpPr>
        <p:spPr>
          <a:xfrm>
            <a:off x="4708711" y="3855844"/>
            <a:ext cx="2005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如果该线程的</a:t>
            </a:r>
            <a:r>
              <a:rPr lang="en-US" altLang="zh-CN" sz="1000" dirty="0"/>
              <a:t>CAS</a:t>
            </a:r>
            <a:r>
              <a:rPr lang="zh-CN" altLang="en-US" sz="1000" dirty="0"/>
              <a:t>操作失败，则表示有线程竞争该锁，则需要撤销偏向锁，升级为轻量级锁</a:t>
            </a:r>
            <a:r>
              <a:rPr lang="en-US" altLang="zh-CN" sz="1000" dirty="0"/>
              <a:t>;</a:t>
            </a:r>
            <a:endParaRPr kumimoji="1" lang="zh-CN" altLang="en-US" sz="1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CD4000A-FDD9-844D-A499-14684CC868FE}"/>
              </a:ext>
            </a:extLst>
          </p:cNvPr>
          <p:cNvSpPr txBox="1"/>
          <p:nvPr/>
        </p:nvSpPr>
        <p:spPr>
          <a:xfrm>
            <a:off x="5459511" y="4598190"/>
            <a:ext cx="1757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当前线程把</a:t>
            </a:r>
            <a:r>
              <a:rPr lang="en-US" altLang="zh-CN" sz="1000" dirty="0"/>
              <a:t>Mark Word</a:t>
            </a:r>
            <a:r>
              <a:rPr lang="zh-CN" altLang="en-US" sz="1000" dirty="0"/>
              <a:t>替换为锁记录指针，如果替换成功则当前线程获取锁</a:t>
            </a:r>
            <a:r>
              <a:rPr lang="en-US" altLang="zh-CN" sz="1000" dirty="0"/>
              <a:t>; </a:t>
            </a:r>
            <a:endParaRPr kumimoji="1" lang="zh-CN" altLang="en-US" sz="1000" dirty="0"/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D9206A99-CDC8-A846-AAB7-FB8C0FB5A400}"/>
              </a:ext>
            </a:extLst>
          </p:cNvPr>
          <p:cNvSpPr/>
          <p:nvPr/>
        </p:nvSpPr>
        <p:spPr>
          <a:xfrm>
            <a:off x="4366929" y="5563180"/>
            <a:ext cx="647701" cy="4930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自旋的方式获取锁</a:t>
            </a: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5662A77E-F314-0144-8CB0-BDD388FAF594}"/>
              </a:ext>
            </a:extLst>
          </p:cNvPr>
          <p:cNvCxnSpPr>
            <a:stCxn id="21" idx="3"/>
          </p:cNvCxnSpPr>
          <p:nvPr/>
        </p:nvCxnSpPr>
        <p:spPr>
          <a:xfrm>
            <a:off x="4957482" y="4630330"/>
            <a:ext cx="2761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AA42EE9-9ECF-1446-9524-2B5AFC0D942B}"/>
              </a:ext>
            </a:extLst>
          </p:cNvPr>
          <p:cNvSpPr txBox="1"/>
          <p:nvPr/>
        </p:nvSpPr>
        <p:spPr>
          <a:xfrm>
            <a:off x="3018299" y="5009182"/>
            <a:ext cx="18131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如果获取失败则表示有其他线程竞争锁，则通过自旋的方式获取锁；</a:t>
            </a:r>
            <a:endParaRPr kumimoji="1" lang="zh-CN" altLang="en-US" sz="1000" dirty="0"/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A3B4CFC7-E222-DD4F-97B9-6BF3A0ACF031}"/>
              </a:ext>
            </a:extLst>
          </p:cNvPr>
          <p:cNvCxnSpPr>
            <a:stCxn id="32" idx="3"/>
          </p:cNvCxnSpPr>
          <p:nvPr/>
        </p:nvCxnSpPr>
        <p:spPr>
          <a:xfrm>
            <a:off x="5014630" y="5809710"/>
            <a:ext cx="2703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34C42F56-6C94-5D4C-B02D-1480B97B5892}"/>
              </a:ext>
            </a:extLst>
          </p:cNvPr>
          <p:cNvSpPr txBox="1"/>
          <p:nvPr/>
        </p:nvSpPr>
        <p:spPr>
          <a:xfrm>
            <a:off x="5438229" y="5437137"/>
            <a:ext cx="1757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如果通过自旋获取锁成功则该线程依然持有轻量级锁； </a:t>
            </a:r>
            <a:endParaRPr kumimoji="1" lang="zh-CN" altLang="en-US" sz="1000" dirty="0"/>
          </a:p>
        </p:txBody>
      </p: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CAFF3577-0F7D-F94B-8AD1-621BC4A5218F}"/>
              </a:ext>
            </a:extLst>
          </p:cNvPr>
          <p:cNvSpPr/>
          <p:nvPr/>
        </p:nvSpPr>
        <p:spPr>
          <a:xfrm>
            <a:off x="3998260" y="6463553"/>
            <a:ext cx="1398494" cy="394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重量级锁</a:t>
            </a: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4823BB9C-087E-2A49-97CF-9079F7619B7A}"/>
              </a:ext>
            </a:extLst>
          </p:cNvPr>
          <p:cNvSpPr/>
          <p:nvPr/>
        </p:nvSpPr>
        <p:spPr>
          <a:xfrm>
            <a:off x="4376456" y="3244772"/>
            <a:ext cx="609600" cy="520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000" dirty="0"/>
          </a:p>
          <a:p>
            <a:pPr algn="ctr"/>
            <a:endParaRPr kumimoji="1" lang="en-US" altLang="zh-CN" sz="1000" dirty="0"/>
          </a:p>
          <a:p>
            <a:pPr algn="ctr"/>
            <a:r>
              <a:rPr kumimoji="1" lang="zh-CN" altLang="en-US" sz="1000" dirty="0"/>
              <a:t>获取锁</a:t>
            </a:r>
          </a:p>
          <a:p>
            <a:pPr algn="ctr"/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F82C70E-182F-134F-B831-3536D02BE81F}"/>
              </a:ext>
            </a:extLst>
          </p:cNvPr>
          <p:cNvSpPr txBox="1"/>
          <p:nvPr/>
        </p:nvSpPr>
        <p:spPr>
          <a:xfrm>
            <a:off x="4733371" y="6094660"/>
            <a:ext cx="1748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如果自旋失败则升级为重量级锁</a:t>
            </a:r>
            <a:r>
              <a:rPr lang="en-US" altLang="zh-CN" sz="1000" dirty="0"/>
              <a:t>; </a:t>
            </a:r>
            <a:endParaRPr kumimoji="1" lang="zh-CN" altLang="en-US" sz="1000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AEC72820-606D-E74C-AE2C-32385BCEC177}"/>
              </a:ext>
            </a:extLst>
          </p:cNvPr>
          <p:cNvSpPr/>
          <p:nvPr/>
        </p:nvSpPr>
        <p:spPr>
          <a:xfrm>
            <a:off x="7145432" y="6467233"/>
            <a:ext cx="1165411" cy="394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同步代码块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4398A4E-56DA-2547-AC25-6B23A2D732F9}"/>
              </a:ext>
            </a:extLst>
          </p:cNvPr>
          <p:cNvSpPr txBox="1"/>
          <p:nvPr/>
        </p:nvSpPr>
        <p:spPr>
          <a:xfrm>
            <a:off x="304800" y="233083"/>
            <a:ext cx="2492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1" dirty="0"/>
              <a:t>synchronize</a:t>
            </a:r>
            <a:r>
              <a:rPr lang="zh-CN" altLang="en-US" b="1" dirty="0"/>
              <a:t>的原理</a:t>
            </a:r>
          </a:p>
          <a:p>
            <a:br>
              <a:rPr lang="zh-CN" altLang="en-US" dirty="0"/>
            </a:br>
            <a:endParaRPr kumimoji="1" lang="zh-CN" altLang="en-US" dirty="0"/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823C0E6C-4DE4-F740-A56B-BE88D5D61D1D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675093" y="851647"/>
            <a:ext cx="22414" cy="561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387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171</Words>
  <Application>Microsoft Macintosh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星 阿</dc:creator>
  <cp:lastModifiedBy>星 阿</cp:lastModifiedBy>
  <cp:revision>6</cp:revision>
  <dcterms:created xsi:type="dcterms:W3CDTF">2019-04-20T01:05:24Z</dcterms:created>
  <dcterms:modified xsi:type="dcterms:W3CDTF">2019-04-20T01:43:51Z</dcterms:modified>
</cp:coreProperties>
</file>