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A30A4F-95F7-45AE-85B3-E7ED1AC6A39E}"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B3ED8-E4DD-4753-ABC5-B8E086593C9B}" type="slidenum">
              <a:rPr lang="en-US" smtClean="0"/>
              <a:t>‹#›</a:t>
            </a:fld>
            <a:endParaRPr lang="en-US"/>
          </a:p>
        </p:txBody>
      </p:sp>
    </p:spTree>
    <p:extLst>
      <p:ext uri="{BB962C8B-B14F-4D97-AF65-F5344CB8AC3E}">
        <p14:creationId xmlns:p14="http://schemas.microsoft.com/office/powerpoint/2010/main" val="2131337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A30A4F-95F7-45AE-85B3-E7ED1AC6A39E}"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B3ED8-E4DD-4753-ABC5-B8E086593C9B}" type="slidenum">
              <a:rPr lang="en-US" smtClean="0"/>
              <a:t>‹#›</a:t>
            </a:fld>
            <a:endParaRPr lang="en-US"/>
          </a:p>
        </p:txBody>
      </p:sp>
    </p:spTree>
    <p:extLst>
      <p:ext uri="{BB962C8B-B14F-4D97-AF65-F5344CB8AC3E}">
        <p14:creationId xmlns:p14="http://schemas.microsoft.com/office/powerpoint/2010/main" val="1640270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A30A4F-95F7-45AE-85B3-E7ED1AC6A39E}"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B3ED8-E4DD-4753-ABC5-B8E086593C9B}" type="slidenum">
              <a:rPr lang="en-US" smtClean="0"/>
              <a:t>‹#›</a:t>
            </a:fld>
            <a:endParaRPr lang="en-US"/>
          </a:p>
        </p:txBody>
      </p:sp>
    </p:spTree>
    <p:extLst>
      <p:ext uri="{BB962C8B-B14F-4D97-AF65-F5344CB8AC3E}">
        <p14:creationId xmlns:p14="http://schemas.microsoft.com/office/powerpoint/2010/main" val="3000047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A30A4F-95F7-45AE-85B3-E7ED1AC6A39E}"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B3ED8-E4DD-4753-ABC5-B8E086593C9B}" type="slidenum">
              <a:rPr lang="en-US" smtClean="0"/>
              <a:t>‹#›</a:t>
            </a:fld>
            <a:endParaRPr lang="en-US"/>
          </a:p>
        </p:txBody>
      </p:sp>
    </p:spTree>
    <p:extLst>
      <p:ext uri="{BB962C8B-B14F-4D97-AF65-F5344CB8AC3E}">
        <p14:creationId xmlns:p14="http://schemas.microsoft.com/office/powerpoint/2010/main" val="826811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8A30A4F-95F7-45AE-85B3-E7ED1AC6A39E}"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B3ED8-E4DD-4753-ABC5-B8E086593C9B}" type="slidenum">
              <a:rPr lang="en-US" smtClean="0"/>
              <a:t>‹#›</a:t>
            </a:fld>
            <a:endParaRPr lang="en-US"/>
          </a:p>
        </p:txBody>
      </p:sp>
    </p:spTree>
    <p:extLst>
      <p:ext uri="{BB962C8B-B14F-4D97-AF65-F5344CB8AC3E}">
        <p14:creationId xmlns:p14="http://schemas.microsoft.com/office/powerpoint/2010/main" val="2240109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A30A4F-95F7-45AE-85B3-E7ED1AC6A39E}" type="datetimeFigureOut">
              <a:rPr lang="en-US" smtClean="0"/>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BB3ED8-E4DD-4753-ABC5-B8E086593C9B}" type="slidenum">
              <a:rPr lang="en-US" smtClean="0"/>
              <a:t>‹#›</a:t>
            </a:fld>
            <a:endParaRPr lang="en-US"/>
          </a:p>
        </p:txBody>
      </p:sp>
    </p:spTree>
    <p:extLst>
      <p:ext uri="{BB962C8B-B14F-4D97-AF65-F5344CB8AC3E}">
        <p14:creationId xmlns:p14="http://schemas.microsoft.com/office/powerpoint/2010/main" val="61303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A30A4F-95F7-45AE-85B3-E7ED1AC6A39E}" type="datetimeFigureOut">
              <a:rPr lang="en-US" smtClean="0"/>
              <a:t>10/29/2018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BB3ED8-E4DD-4753-ABC5-B8E086593C9B}" type="slidenum">
              <a:rPr lang="en-US" smtClean="0"/>
              <a:t>‹#›</a:t>
            </a:fld>
            <a:endParaRPr lang="en-US"/>
          </a:p>
        </p:txBody>
      </p:sp>
    </p:spTree>
    <p:extLst>
      <p:ext uri="{BB962C8B-B14F-4D97-AF65-F5344CB8AC3E}">
        <p14:creationId xmlns:p14="http://schemas.microsoft.com/office/powerpoint/2010/main" val="2883748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A30A4F-95F7-45AE-85B3-E7ED1AC6A39E}" type="datetimeFigureOut">
              <a:rPr lang="en-US" smtClean="0"/>
              <a:t>10/29/2018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BB3ED8-E4DD-4753-ABC5-B8E086593C9B}" type="slidenum">
              <a:rPr lang="en-US" smtClean="0"/>
              <a:t>‹#›</a:t>
            </a:fld>
            <a:endParaRPr lang="en-US"/>
          </a:p>
        </p:txBody>
      </p:sp>
    </p:spTree>
    <p:extLst>
      <p:ext uri="{BB962C8B-B14F-4D97-AF65-F5344CB8AC3E}">
        <p14:creationId xmlns:p14="http://schemas.microsoft.com/office/powerpoint/2010/main" val="1447786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A30A4F-95F7-45AE-85B3-E7ED1AC6A39E}" type="datetimeFigureOut">
              <a:rPr lang="en-US" smtClean="0"/>
              <a:t>10/29/2018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BB3ED8-E4DD-4753-ABC5-B8E086593C9B}" type="slidenum">
              <a:rPr lang="en-US" smtClean="0"/>
              <a:t>‹#›</a:t>
            </a:fld>
            <a:endParaRPr lang="en-US"/>
          </a:p>
        </p:txBody>
      </p:sp>
    </p:spTree>
    <p:extLst>
      <p:ext uri="{BB962C8B-B14F-4D97-AF65-F5344CB8AC3E}">
        <p14:creationId xmlns:p14="http://schemas.microsoft.com/office/powerpoint/2010/main" val="2944804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8A30A4F-95F7-45AE-85B3-E7ED1AC6A39E}" type="datetimeFigureOut">
              <a:rPr lang="en-US" smtClean="0"/>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BB3ED8-E4DD-4753-ABC5-B8E086593C9B}" type="slidenum">
              <a:rPr lang="en-US" smtClean="0"/>
              <a:t>‹#›</a:t>
            </a:fld>
            <a:endParaRPr lang="en-US"/>
          </a:p>
        </p:txBody>
      </p:sp>
    </p:spTree>
    <p:extLst>
      <p:ext uri="{BB962C8B-B14F-4D97-AF65-F5344CB8AC3E}">
        <p14:creationId xmlns:p14="http://schemas.microsoft.com/office/powerpoint/2010/main" val="1762722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8A30A4F-95F7-45AE-85B3-E7ED1AC6A39E}" type="datetimeFigureOut">
              <a:rPr lang="en-US" smtClean="0"/>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BB3ED8-E4DD-4753-ABC5-B8E086593C9B}" type="slidenum">
              <a:rPr lang="en-US" smtClean="0"/>
              <a:t>‹#›</a:t>
            </a:fld>
            <a:endParaRPr lang="en-US"/>
          </a:p>
        </p:txBody>
      </p:sp>
    </p:spTree>
    <p:extLst>
      <p:ext uri="{BB962C8B-B14F-4D97-AF65-F5344CB8AC3E}">
        <p14:creationId xmlns:p14="http://schemas.microsoft.com/office/powerpoint/2010/main" val="1651545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A30A4F-95F7-45AE-85B3-E7ED1AC6A39E}" type="datetimeFigureOut">
              <a:rPr lang="en-US" smtClean="0"/>
              <a:t>10/29/2018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BB3ED8-E4DD-4753-ABC5-B8E086593C9B}" type="slidenum">
              <a:rPr lang="en-US" smtClean="0"/>
              <a:t>‹#›</a:t>
            </a:fld>
            <a:endParaRPr lang="en-US"/>
          </a:p>
        </p:txBody>
      </p:sp>
    </p:spTree>
    <p:extLst>
      <p:ext uri="{BB962C8B-B14F-4D97-AF65-F5344CB8AC3E}">
        <p14:creationId xmlns:p14="http://schemas.microsoft.com/office/powerpoint/2010/main" val="4247516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Gender Statistics</a:t>
            </a:r>
            <a:endParaRPr lang="en-US" dirty="0"/>
          </a:p>
        </p:txBody>
      </p:sp>
      <p:sp>
        <p:nvSpPr>
          <p:cNvPr id="3" name="Subtitle 2"/>
          <p:cNvSpPr>
            <a:spLocks noGrp="1"/>
          </p:cNvSpPr>
          <p:nvPr>
            <p:ph type="subTitle" idx="1"/>
          </p:nvPr>
        </p:nvSpPr>
        <p:spPr/>
        <p:txBody>
          <a:bodyPr/>
          <a:lstStyle/>
          <a:p>
            <a:r>
              <a:rPr lang="en-US" dirty="0" smtClean="0"/>
              <a:t>By Robert Freeman</a:t>
            </a:r>
            <a:endParaRPr lang="en-US" dirty="0"/>
          </a:p>
        </p:txBody>
      </p:sp>
    </p:spTree>
    <p:extLst>
      <p:ext uri="{BB962C8B-B14F-4D97-AF65-F5344CB8AC3E}">
        <p14:creationId xmlns:p14="http://schemas.microsoft.com/office/powerpoint/2010/main" val="73348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a:t>
            </a:r>
            <a:endParaRPr lang="en-US" dirty="0"/>
          </a:p>
        </p:txBody>
      </p:sp>
      <p:sp>
        <p:nvSpPr>
          <p:cNvPr id="3" name="Content Placeholder 2"/>
          <p:cNvSpPr>
            <a:spLocks noGrp="1"/>
          </p:cNvSpPr>
          <p:nvPr>
            <p:ph idx="1"/>
          </p:nvPr>
        </p:nvSpPr>
        <p:spPr/>
        <p:txBody>
          <a:bodyPr/>
          <a:lstStyle/>
          <a:p>
            <a:r>
              <a:rPr lang="en-US" dirty="0" smtClean="0"/>
              <a:t>I assumed you wanted to know the statistics of Both High school and College Graduates</a:t>
            </a:r>
          </a:p>
          <a:p>
            <a:pPr lvl="1"/>
            <a:r>
              <a:rPr lang="en-US" dirty="0" smtClean="0"/>
              <a:t>Mapper</a:t>
            </a:r>
          </a:p>
          <a:p>
            <a:pPr lvl="2"/>
            <a:r>
              <a:rPr lang="en-US" dirty="0" smtClean="0"/>
              <a:t>Maps out the Rows where the value for Graduation is present and the value for the gender is Female.</a:t>
            </a:r>
          </a:p>
          <a:p>
            <a:pPr lvl="1"/>
            <a:r>
              <a:rPr lang="en-US" dirty="0" smtClean="0"/>
              <a:t>Reducer</a:t>
            </a:r>
          </a:p>
          <a:p>
            <a:pPr lvl="2"/>
            <a:r>
              <a:rPr lang="en-US" dirty="0" smtClean="0"/>
              <a:t>Reduces the data down to the country the level of education and the latest value.</a:t>
            </a:r>
          </a:p>
          <a:p>
            <a:pPr lvl="2"/>
            <a:endParaRPr lang="en-US" dirty="0"/>
          </a:p>
        </p:txBody>
      </p:sp>
    </p:spTree>
    <p:extLst>
      <p:ext uri="{BB962C8B-B14F-4D97-AF65-F5344CB8AC3E}">
        <p14:creationId xmlns:p14="http://schemas.microsoft.com/office/powerpoint/2010/main" val="1005543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a:t>
            </a:r>
            <a:endParaRPr lang="en-US" dirty="0"/>
          </a:p>
        </p:txBody>
      </p:sp>
      <p:sp>
        <p:nvSpPr>
          <p:cNvPr id="3" name="Content Placeholder 2"/>
          <p:cNvSpPr>
            <a:spLocks noGrp="1"/>
          </p:cNvSpPr>
          <p:nvPr>
            <p:ph idx="1"/>
          </p:nvPr>
        </p:nvSpPr>
        <p:spPr/>
        <p:txBody>
          <a:bodyPr/>
          <a:lstStyle/>
          <a:p>
            <a:r>
              <a:rPr lang="en-US" dirty="0" smtClean="0"/>
              <a:t>I assumed you wanted to know the difference between each year and then the average change over the full period, I’m also assuming in this case that college is most important category.</a:t>
            </a:r>
          </a:p>
          <a:p>
            <a:pPr lvl="2"/>
            <a:r>
              <a:rPr lang="en-US" dirty="0" smtClean="0"/>
              <a:t>Maps out the Rows for the united stats for college graduates and female</a:t>
            </a:r>
          </a:p>
          <a:p>
            <a:pPr marL="1371600" lvl="3" indent="0">
              <a:buNone/>
            </a:pPr>
            <a:endParaRPr lang="en-US" dirty="0" smtClean="0"/>
          </a:p>
          <a:p>
            <a:pPr lvl="2"/>
            <a:r>
              <a:rPr lang="en-US" dirty="0" smtClean="0"/>
              <a:t>Reduces the data down to a global average, then the differences between each year.</a:t>
            </a:r>
            <a:endParaRPr lang="en-US" dirty="0"/>
          </a:p>
        </p:txBody>
      </p:sp>
    </p:spTree>
    <p:extLst>
      <p:ext uri="{BB962C8B-B14F-4D97-AF65-F5344CB8AC3E}">
        <p14:creationId xmlns:p14="http://schemas.microsoft.com/office/powerpoint/2010/main" val="2126802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3</a:t>
            </a:r>
            <a:endParaRPr lang="en-US" dirty="0"/>
          </a:p>
        </p:txBody>
      </p:sp>
      <p:sp>
        <p:nvSpPr>
          <p:cNvPr id="3" name="Content Placeholder 2"/>
          <p:cNvSpPr>
            <a:spLocks noGrp="1"/>
          </p:cNvSpPr>
          <p:nvPr>
            <p:ph idx="1"/>
          </p:nvPr>
        </p:nvSpPr>
        <p:spPr/>
        <p:txBody>
          <a:bodyPr/>
          <a:lstStyle/>
          <a:p>
            <a:r>
              <a:rPr lang="en-US" dirty="0" smtClean="0"/>
              <a:t>I assumed you wanted to know the by country as well a global value for females above the age of 15</a:t>
            </a:r>
          </a:p>
          <a:p>
            <a:pPr lvl="1"/>
            <a:r>
              <a:rPr lang="en-US" dirty="0" smtClean="0"/>
              <a:t>Mapper</a:t>
            </a:r>
          </a:p>
          <a:p>
            <a:pPr lvl="2"/>
            <a:r>
              <a:rPr lang="en-US" dirty="0" smtClean="0"/>
              <a:t>Maps out the Rows containing employment metrics to the population that are female</a:t>
            </a:r>
          </a:p>
          <a:p>
            <a:pPr lvl="2"/>
            <a:r>
              <a:rPr lang="en-US" dirty="0" smtClean="0"/>
              <a:t>Reduces the data down to the country and then the difference in percent from 2000 to the last available year.</a:t>
            </a:r>
          </a:p>
          <a:p>
            <a:pPr lvl="3"/>
            <a:r>
              <a:rPr lang="en-US" dirty="0" smtClean="0"/>
              <a:t>The Worlds value is also separated out, and then is presented last;</a:t>
            </a:r>
          </a:p>
          <a:p>
            <a:pPr lvl="2"/>
            <a:endParaRPr lang="en-US" dirty="0"/>
          </a:p>
        </p:txBody>
      </p:sp>
    </p:spTree>
    <p:extLst>
      <p:ext uri="{BB962C8B-B14F-4D97-AF65-F5344CB8AC3E}">
        <p14:creationId xmlns:p14="http://schemas.microsoft.com/office/powerpoint/2010/main" val="4069704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4</a:t>
            </a:r>
            <a:endParaRPr lang="en-US" dirty="0"/>
          </a:p>
        </p:txBody>
      </p:sp>
      <p:sp>
        <p:nvSpPr>
          <p:cNvPr id="3" name="Content Placeholder 2"/>
          <p:cNvSpPr>
            <a:spLocks noGrp="1"/>
          </p:cNvSpPr>
          <p:nvPr>
            <p:ph idx="1"/>
          </p:nvPr>
        </p:nvSpPr>
        <p:spPr/>
        <p:txBody>
          <a:bodyPr/>
          <a:lstStyle/>
          <a:p>
            <a:r>
              <a:rPr lang="en-US" dirty="0" smtClean="0"/>
              <a:t>I assumed you wanted to know the by country as well a global value for males above the age of 15</a:t>
            </a:r>
          </a:p>
          <a:p>
            <a:pPr lvl="1"/>
            <a:r>
              <a:rPr lang="en-US" dirty="0" smtClean="0"/>
              <a:t>Mapper</a:t>
            </a:r>
          </a:p>
          <a:p>
            <a:pPr lvl="2"/>
            <a:r>
              <a:rPr lang="en-US" dirty="0" smtClean="0"/>
              <a:t>Maps out the Rows containing employment metrics to the population that are not female</a:t>
            </a:r>
          </a:p>
          <a:p>
            <a:pPr lvl="2"/>
            <a:r>
              <a:rPr lang="en-US" dirty="0" smtClean="0"/>
              <a:t>Reduces the data down to the country and then the difference in percent from 2000 to the last available year.</a:t>
            </a:r>
          </a:p>
          <a:p>
            <a:pPr lvl="3"/>
            <a:r>
              <a:rPr lang="en-US" dirty="0" smtClean="0"/>
              <a:t>The Worlds value is also separated out, and then is presented last;</a:t>
            </a:r>
          </a:p>
          <a:p>
            <a:pPr lvl="2"/>
            <a:endParaRPr lang="en-US" dirty="0"/>
          </a:p>
        </p:txBody>
      </p:sp>
    </p:spTree>
    <p:extLst>
      <p:ext uri="{BB962C8B-B14F-4D97-AF65-F5344CB8AC3E}">
        <p14:creationId xmlns:p14="http://schemas.microsoft.com/office/powerpoint/2010/main" val="290789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5</a:t>
            </a:r>
            <a:endParaRPr lang="en-US" dirty="0"/>
          </a:p>
        </p:txBody>
      </p:sp>
      <p:sp>
        <p:nvSpPr>
          <p:cNvPr id="3" name="Content Placeholder 2"/>
          <p:cNvSpPr>
            <a:spLocks noGrp="1"/>
          </p:cNvSpPr>
          <p:nvPr>
            <p:ph idx="1"/>
          </p:nvPr>
        </p:nvSpPr>
        <p:spPr/>
        <p:txBody>
          <a:bodyPr/>
          <a:lstStyle/>
          <a:p>
            <a:r>
              <a:rPr lang="en-US" dirty="0" smtClean="0"/>
              <a:t>I selected data to determine which countries have any kind of bias towards a gender starting a business</a:t>
            </a:r>
          </a:p>
          <a:p>
            <a:pPr lvl="1"/>
            <a:r>
              <a:rPr lang="en-US" dirty="0" smtClean="0"/>
              <a:t>Mapper</a:t>
            </a:r>
          </a:p>
          <a:p>
            <a:pPr lvl="2"/>
            <a:r>
              <a:rPr lang="en-US" dirty="0" smtClean="0"/>
              <a:t>Maps out the Rows where the value for object if starting a business</a:t>
            </a:r>
          </a:p>
          <a:p>
            <a:pPr lvl="2"/>
            <a:r>
              <a:rPr lang="en-US" dirty="0" smtClean="0"/>
              <a:t>Maps both male and female values for every country</a:t>
            </a:r>
          </a:p>
          <a:p>
            <a:pPr lvl="1"/>
            <a:r>
              <a:rPr lang="en-US" dirty="0" smtClean="0"/>
              <a:t>Reducer</a:t>
            </a:r>
          </a:p>
          <a:p>
            <a:pPr lvl="2"/>
            <a:r>
              <a:rPr lang="en-US" dirty="0" smtClean="0"/>
              <a:t>Reduces takes the data and relates the latest value for female and male times</a:t>
            </a:r>
          </a:p>
          <a:p>
            <a:pPr lvl="3"/>
            <a:r>
              <a:rPr lang="en-US" dirty="0" smtClean="0"/>
              <a:t>If one takes longer by any margin then the country has some underlying bias towards that gender opening a business</a:t>
            </a:r>
          </a:p>
          <a:p>
            <a:pPr lvl="3"/>
            <a:r>
              <a:rPr lang="en-US" dirty="0" smtClean="0"/>
              <a:t>The data is reduce to the Country, there bias, and the difference</a:t>
            </a:r>
          </a:p>
        </p:txBody>
      </p:sp>
    </p:spTree>
    <p:extLst>
      <p:ext uri="{BB962C8B-B14F-4D97-AF65-F5344CB8AC3E}">
        <p14:creationId xmlns:p14="http://schemas.microsoft.com/office/powerpoint/2010/main" val="1531083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362</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Gender Statistics</vt:lpstr>
      <vt:lpstr>Question 1</vt:lpstr>
      <vt:lpstr>Question 2</vt:lpstr>
      <vt:lpstr>Question 3</vt:lpstr>
      <vt:lpstr>Question 4</vt:lpstr>
      <vt:lpstr>Question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Statistics</dc:title>
  <dc:creator>robert freeman</dc:creator>
  <cp:lastModifiedBy>robert freeman</cp:lastModifiedBy>
  <cp:revision>3</cp:revision>
  <dcterms:created xsi:type="dcterms:W3CDTF">2018-10-29T07:19:11Z</dcterms:created>
  <dcterms:modified xsi:type="dcterms:W3CDTF">2018-10-29T07:24:00Z</dcterms:modified>
</cp:coreProperties>
</file>