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82a2bb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82a2bb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MapReduce/JavaDoc</a:t>
            </a:r>
            <a:endParaRPr sz="4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J. Rashidian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Starting Ideas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Tasks 1 - 4 Logic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Task 5 MR Logic (unfinished)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I had more time . . 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50" y="1823750"/>
            <a:ext cx="3106224" cy="17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Starting Ideas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Confusing data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Veracity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it Null deliberately?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Delimiters - Readability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About 58MB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Variety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Text, numbers, null,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1 - 4 Assumptions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Null means unavailable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Graduate is higher edu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JavaDocs needed so others can implement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Employment should be by country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Education increase is old - new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 this example, we’re leading off with something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unexpected.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While the audience is trying to come up with a number, we’ll surprise them with the next slide.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If I had more time . . . . 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#1. Linear Regression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#2. Predictive Analysis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#3. Charts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Remember, linear regression isn’t as complicated as it soundst.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Multiple aspects of linear regression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Conclusion/Findings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MapReduce is complicated, but a powerful tool, provides a solid framework for development, BUT . . 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calculation is too simple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Limits (Scope)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Basic data set has alot of possibility..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this affect you?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.Leverage your peer knowledgebase.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Contribute your skills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Prepare for the next project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