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9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EE"/>
    <a:srgbClr val="1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97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1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4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3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2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6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5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1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6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7032A-544D-6D45-B66E-78E35D9F9016}" type="datetimeFigureOut">
              <a:rPr lang="en-US" smtClean="0"/>
              <a:t>1/31/14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CCE3-BAE6-8143-AD40-BC49D706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0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37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53111" y="2933272"/>
            <a:ext cx="2172171" cy="602232"/>
            <a:chOff x="1242710" y="1226250"/>
            <a:chExt cx="1063131" cy="979673"/>
          </a:xfrm>
        </p:grpSpPr>
        <p:sp>
          <p:nvSpPr>
            <p:cNvPr id="13" name="Rectangle 12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0518" y="1403769"/>
              <a:ext cx="785323" cy="600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imposter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cxnSp>
        <p:nvCxnSpPr>
          <p:cNvPr id="7" name="Straight Arrow Connector 6"/>
          <p:cNvCxnSpPr>
            <a:endCxn id="10" idx="0"/>
          </p:cNvCxnSpPr>
          <p:nvPr/>
        </p:nvCxnSpPr>
        <p:spPr>
          <a:xfrm>
            <a:off x="2328796" y="1854981"/>
            <a:ext cx="0" cy="10782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0" idx="3"/>
            <a:endCxn id="13" idx="1"/>
          </p:cNvCxnSpPr>
          <p:nvPr/>
        </p:nvCxnSpPr>
        <p:spPr>
          <a:xfrm>
            <a:off x="3414881" y="3234388"/>
            <a:ext cx="11382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753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53111" y="2933272"/>
            <a:ext cx="2172171" cy="602232"/>
            <a:chOff x="1242710" y="1226250"/>
            <a:chExt cx="1063131" cy="979673"/>
          </a:xfrm>
        </p:grpSpPr>
        <p:sp>
          <p:nvSpPr>
            <p:cNvPr id="13" name="Rectangle 12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0518" y="1403769"/>
              <a:ext cx="785323" cy="6008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A6A6A6"/>
                  </a:solidFill>
                  <a:latin typeface="Helvetica"/>
                  <a:cs typeface="Helvetica"/>
                </a:rPr>
                <a:t>imposter</a:t>
              </a:r>
              <a:endParaRPr lang="en-US" dirty="0">
                <a:solidFill>
                  <a:srgbClr val="A6A6A6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cxnSp>
        <p:nvCxnSpPr>
          <p:cNvPr id="7" name="Straight Arrow Connector 6"/>
          <p:cNvCxnSpPr>
            <a:endCxn id="10" idx="0"/>
          </p:cNvCxnSpPr>
          <p:nvPr/>
        </p:nvCxnSpPr>
        <p:spPr>
          <a:xfrm>
            <a:off x="2328796" y="1854981"/>
            <a:ext cx="0" cy="107829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0" idx="3"/>
            <a:endCxn id="13" idx="1"/>
          </p:cNvCxnSpPr>
          <p:nvPr/>
        </p:nvCxnSpPr>
        <p:spPr>
          <a:xfrm>
            <a:off x="3414881" y="3234388"/>
            <a:ext cx="11382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28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258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cxnSp>
        <p:nvCxnSpPr>
          <p:cNvPr id="3" name="Straight Arrow Connector 2"/>
          <p:cNvCxnSpPr>
            <a:endCxn id="10" idx="0"/>
          </p:cNvCxnSpPr>
          <p:nvPr/>
        </p:nvCxnSpPr>
        <p:spPr>
          <a:xfrm>
            <a:off x="2328796" y="1854981"/>
            <a:ext cx="0" cy="10782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28796" y="2154950"/>
            <a:ext cx="57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5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cxnSp>
        <p:nvCxnSpPr>
          <p:cNvPr id="3" name="Straight Arrow Connector 2"/>
          <p:cNvCxnSpPr>
            <a:endCxn id="10" idx="0"/>
          </p:cNvCxnSpPr>
          <p:nvPr/>
        </p:nvCxnSpPr>
        <p:spPr>
          <a:xfrm>
            <a:off x="2328796" y="1854981"/>
            <a:ext cx="0" cy="10782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28796" y="2154950"/>
            <a:ext cx="57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http</a:t>
            </a:r>
            <a:endParaRPr lang="en-US" dirty="0">
              <a:solidFill>
                <a:srgbClr val="A6A6A6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53111" y="2944636"/>
            <a:ext cx="2279194" cy="628730"/>
            <a:chOff x="1242710" y="1226250"/>
            <a:chExt cx="1076953" cy="979673"/>
          </a:xfrm>
        </p:grpSpPr>
        <p:sp>
          <p:nvSpPr>
            <p:cNvPr id="14" name="Rectangle 1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4340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imposter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22" name="Lightning Bolt 21"/>
          <p:cNvSpPr/>
          <p:nvPr/>
        </p:nvSpPr>
        <p:spPr>
          <a:xfrm rot="18432592">
            <a:off x="3514953" y="2880695"/>
            <a:ext cx="822960" cy="822960"/>
          </a:xfrm>
          <a:prstGeom prst="lightningBol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60901" y="2673066"/>
            <a:ext cx="73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51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53111" y="2933272"/>
            <a:ext cx="2172171" cy="602232"/>
            <a:chOff x="1242710" y="1226250"/>
            <a:chExt cx="1063131" cy="979673"/>
          </a:xfrm>
        </p:grpSpPr>
        <p:sp>
          <p:nvSpPr>
            <p:cNvPr id="13" name="Rectangle 12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0518" y="1403769"/>
              <a:ext cx="785323" cy="600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imposter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cxnSp>
        <p:nvCxnSpPr>
          <p:cNvPr id="6" name="Straight Arrow Connector 5"/>
          <p:cNvCxnSpPr>
            <a:endCxn id="16" idx="1"/>
          </p:cNvCxnSpPr>
          <p:nvPr/>
        </p:nvCxnSpPr>
        <p:spPr>
          <a:xfrm flipV="1">
            <a:off x="3492652" y="1540616"/>
            <a:ext cx="1060459" cy="13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195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53111" y="2933272"/>
            <a:ext cx="2172171" cy="602232"/>
            <a:chOff x="1242710" y="1226250"/>
            <a:chExt cx="1063131" cy="979673"/>
          </a:xfrm>
        </p:grpSpPr>
        <p:sp>
          <p:nvSpPr>
            <p:cNvPr id="13" name="Rectangle 12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0518" y="1403769"/>
              <a:ext cx="785323" cy="600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imposter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cxnSp>
        <p:nvCxnSpPr>
          <p:cNvPr id="6" name="Straight Arrow Connector 5"/>
          <p:cNvCxnSpPr>
            <a:endCxn id="16" idx="1"/>
          </p:cNvCxnSpPr>
          <p:nvPr/>
        </p:nvCxnSpPr>
        <p:spPr>
          <a:xfrm flipV="1">
            <a:off x="3492652" y="1540616"/>
            <a:ext cx="1060459" cy="1355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13" idx="0"/>
          </p:cNvCxnSpPr>
          <p:nvPr/>
        </p:nvCxnSpPr>
        <p:spPr>
          <a:xfrm>
            <a:off x="5639197" y="1854981"/>
            <a:ext cx="0" cy="10782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414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53111" y="2933272"/>
            <a:ext cx="2172171" cy="602232"/>
            <a:chOff x="1242710" y="1226250"/>
            <a:chExt cx="1063131" cy="979673"/>
          </a:xfrm>
        </p:grpSpPr>
        <p:sp>
          <p:nvSpPr>
            <p:cNvPr id="13" name="Rectangle 12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0518" y="1403769"/>
              <a:ext cx="785323" cy="600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imposter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cxnSp>
        <p:nvCxnSpPr>
          <p:cNvPr id="6" name="Straight Arrow Connector 5"/>
          <p:cNvCxnSpPr>
            <a:endCxn id="16" idx="1"/>
          </p:cNvCxnSpPr>
          <p:nvPr/>
        </p:nvCxnSpPr>
        <p:spPr>
          <a:xfrm flipV="1">
            <a:off x="3492652" y="1540616"/>
            <a:ext cx="1060459" cy="1355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13" idx="0"/>
          </p:cNvCxnSpPr>
          <p:nvPr/>
        </p:nvCxnSpPr>
        <p:spPr>
          <a:xfrm>
            <a:off x="5639197" y="1854981"/>
            <a:ext cx="0" cy="10782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ightning Bolt 17"/>
          <p:cNvSpPr/>
          <p:nvPr/>
        </p:nvSpPr>
        <p:spPr>
          <a:xfrm>
            <a:off x="3660901" y="2865769"/>
            <a:ext cx="822960" cy="822960"/>
          </a:xfrm>
          <a:prstGeom prst="lightningBol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0657" y="2339616"/>
            <a:ext cx="902286" cy="593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4345" y="2138239"/>
            <a:ext cx="96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magic!!!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24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53111" y="2933272"/>
            <a:ext cx="2172171" cy="602232"/>
            <a:chOff x="1242710" y="1226250"/>
            <a:chExt cx="1063131" cy="979673"/>
          </a:xfrm>
        </p:grpSpPr>
        <p:sp>
          <p:nvSpPr>
            <p:cNvPr id="13" name="Rectangle 12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0518" y="1403769"/>
              <a:ext cx="785323" cy="600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imposter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cxnSp>
        <p:nvCxnSpPr>
          <p:cNvPr id="6" name="Straight Arrow Connector 5"/>
          <p:cNvCxnSpPr>
            <a:endCxn id="16" idx="1"/>
          </p:cNvCxnSpPr>
          <p:nvPr/>
        </p:nvCxnSpPr>
        <p:spPr>
          <a:xfrm flipV="1">
            <a:off x="3492652" y="1540616"/>
            <a:ext cx="1060459" cy="1355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13" idx="0"/>
          </p:cNvCxnSpPr>
          <p:nvPr/>
        </p:nvCxnSpPr>
        <p:spPr>
          <a:xfrm>
            <a:off x="5639197" y="1854981"/>
            <a:ext cx="0" cy="1078291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Lightning Bolt 17"/>
          <p:cNvSpPr/>
          <p:nvPr/>
        </p:nvSpPr>
        <p:spPr>
          <a:xfrm>
            <a:off x="3660901" y="2865769"/>
            <a:ext cx="822960" cy="822960"/>
          </a:xfrm>
          <a:prstGeom prst="lightningBol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0657" y="2339616"/>
            <a:ext cx="902286" cy="593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4345" y="2138239"/>
            <a:ext cx="96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magic!!!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51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53111" y="2933272"/>
            <a:ext cx="2172171" cy="602232"/>
            <a:chOff x="1242710" y="1226250"/>
            <a:chExt cx="1063131" cy="979673"/>
          </a:xfrm>
        </p:grpSpPr>
        <p:sp>
          <p:nvSpPr>
            <p:cNvPr id="13" name="Rectangle 12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0518" y="1403769"/>
              <a:ext cx="785323" cy="600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imposter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cxnSp>
        <p:nvCxnSpPr>
          <p:cNvPr id="6" name="Straight Arrow Connector 5"/>
          <p:cNvCxnSpPr>
            <a:endCxn id="16" idx="1"/>
          </p:cNvCxnSpPr>
          <p:nvPr/>
        </p:nvCxnSpPr>
        <p:spPr>
          <a:xfrm flipV="1">
            <a:off x="3492652" y="1540616"/>
            <a:ext cx="1060459" cy="13558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13" idx="0"/>
          </p:cNvCxnSpPr>
          <p:nvPr/>
        </p:nvCxnSpPr>
        <p:spPr>
          <a:xfrm>
            <a:off x="5639197" y="1854981"/>
            <a:ext cx="0" cy="107829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891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2710" y="1226251"/>
            <a:ext cx="2418191" cy="628730"/>
            <a:chOff x="1242710" y="1226250"/>
            <a:chExt cx="1142631" cy="979673"/>
          </a:xfrm>
        </p:grpSpPr>
        <p:sp>
          <p:nvSpPr>
            <p:cNvPr id="4" name="Rectangle 3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018" y="1464266"/>
              <a:ext cx="785323" cy="461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test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42710" y="2933272"/>
            <a:ext cx="2172171" cy="755457"/>
            <a:chOff x="1242710" y="1226250"/>
            <a:chExt cx="1063131" cy="1228929"/>
          </a:xfrm>
        </p:grpSpPr>
        <p:sp>
          <p:nvSpPr>
            <p:cNvPr id="10" name="Rectangle 9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6846" y="1403769"/>
              <a:ext cx="785323" cy="10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mountebank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53111" y="2933272"/>
            <a:ext cx="2172171" cy="602232"/>
            <a:chOff x="1242710" y="1226250"/>
            <a:chExt cx="1063131" cy="979673"/>
          </a:xfrm>
        </p:grpSpPr>
        <p:sp>
          <p:nvSpPr>
            <p:cNvPr id="13" name="Rectangle 12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0518" y="1403769"/>
              <a:ext cx="785323" cy="600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imposter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53111" y="1226251"/>
            <a:ext cx="2418191" cy="628730"/>
            <a:chOff x="1242710" y="1226250"/>
            <a:chExt cx="1142631" cy="979673"/>
          </a:xfrm>
        </p:grpSpPr>
        <p:sp>
          <p:nvSpPr>
            <p:cNvPr id="16" name="Rectangle 15"/>
            <p:cNvSpPr/>
            <p:nvPr/>
          </p:nvSpPr>
          <p:spPr>
            <a:xfrm>
              <a:off x="1242710" y="1226250"/>
              <a:ext cx="1063131" cy="979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0018" y="1464266"/>
              <a:ext cx="785323" cy="575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app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cxnSp>
        <p:nvCxnSpPr>
          <p:cNvPr id="7" name="Straight Arrow Connector 6"/>
          <p:cNvCxnSpPr>
            <a:endCxn id="10" idx="0"/>
          </p:cNvCxnSpPr>
          <p:nvPr/>
        </p:nvCxnSpPr>
        <p:spPr>
          <a:xfrm>
            <a:off x="2328796" y="1854981"/>
            <a:ext cx="0" cy="10782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240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/>
      <a:lstStyle>
        <a:defPPr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</TotalTime>
  <Words>56</Words>
  <Application>Microsoft Macintosh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Byars</dc:creator>
  <cp:lastModifiedBy>Brandon Byars</cp:lastModifiedBy>
  <cp:revision>7</cp:revision>
  <dcterms:created xsi:type="dcterms:W3CDTF">2014-02-01T03:55:12Z</dcterms:created>
  <dcterms:modified xsi:type="dcterms:W3CDTF">2014-02-01T15:38:36Z</dcterms:modified>
</cp:coreProperties>
</file>