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93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64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4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B078C6B-4236-4A80-A9B8-22D471B8218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4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04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5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05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2CDBC3B-CC85-4BB2-A0D6-7F29D9B58B6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467;g6320de4b7d_0_13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468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371;g6320de4b7d_0_12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372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Google Shape;131;g63da1a4385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6" name="Google Shape;132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Google Shape;1993;g6320de4b7d_0_41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0" name="Google Shape;1994;g6320de4b7d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Google Shape;317;g63da1a4385_0_1638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6" name="Google Shape;318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37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2;p3"/>
          <p:cNvSpPr txBox="1">
            <a:spLocks noGrp="1"/>
          </p:cNvSpPr>
          <p:nvPr>
            <p:ph type="ctrTitle"/>
          </p:nvPr>
        </p:nvSpPr>
        <p:spPr>
          <a:xfrm>
            <a:off x="4411133" y="2708235"/>
            <a:ext cx="5577200" cy="604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8606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575133" y="3267801"/>
            <a:ext cx="3413200" cy="770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/>
        </p:txBody>
      </p:sp>
      <p:sp>
        <p:nvSpPr>
          <p:cNvPr id="1048607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000733" y="1057833"/>
            <a:ext cx="2987600" cy="7704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12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28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60;p14"/>
          <p:cNvSpPr txBox="1">
            <a:spLocks noGrp="1"/>
          </p:cNvSpPr>
          <p:nvPr>
            <p:ph type="ctrTitle"/>
          </p:nvPr>
        </p:nvSpPr>
        <p:spPr>
          <a:xfrm flipH="1">
            <a:off x="8620799" y="3932471"/>
            <a:ext cx="2080800" cy="770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8582" name="Google Shape;61;p14"/>
          <p:cNvSpPr txBox="1">
            <a:spLocks noGrp="1"/>
          </p:cNvSpPr>
          <p:nvPr>
            <p:ph type="subTitle" idx="1"/>
          </p:nvPr>
        </p:nvSpPr>
        <p:spPr>
          <a:xfrm flipH="1">
            <a:off x="7953599" y="4736661"/>
            <a:ext cx="3415200" cy="116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48583" name="Google Shape;62;p14"/>
          <p:cNvSpPr txBox="1">
            <a:spLocks noGrp="1"/>
          </p:cNvSpPr>
          <p:nvPr>
            <p:ph type="ctrTitle" idx="2"/>
          </p:nvPr>
        </p:nvSpPr>
        <p:spPr>
          <a:xfrm flipH="1">
            <a:off x="5055599" y="3932471"/>
            <a:ext cx="2080800" cy="770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8584" name="Google Shape;63;p14"/>
          <p:cNvSpPr txBox="1">
            <a:spLocks noGrp="1"/>
          </p:cNvSpPr>
          <p:nvPr>
            <p:ph type="subTitle" idx="3"/>
          </p:nvPr>
        </p:nvSpPr>
        <p:spPr>
          <a:xfrm flipH="1">
            <a:off x="4388399" y="4736661"/>
            <a:ext cx="3415200" cy="116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48585" name="Google Shape;64;p14"/>
          <p:cNvSpPr txBox="1">
            <a:spLocks noGrp="1"/>
          </p:cNvSpPr>
          <p:nvPr>
            <p:ph type="ctrTitle" idx="4"/>
          </p:nvPr>
        </p:nvSpPr>
        <p:spPr>
          <a:xfrm flipH="1">
            <a:off x="1490399" y="3932471"/>
            <a:ext cx="2080800" cy="770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8586" name="Google Shape;65;p14"/>
          <p:cNvSpPr txBox="1">
            <a:spLocks noGrp="1"/>
          </p:cNvSpPr>
          <p:nvPr>
            <p:ph type="subTitle" idx="5"/>
          </p:nvPr>
        </p:nvSpPr>
        <p:spPr>
          <a:xfrm flipH="1">
            <a:off x="823199" y="4736661"/>
            <a:ext cx="3415200" cy="1167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48587" name="Google Shape;66;p14"/>
          <p:cNvSpPr txBox="1">
            <a:spLocks noGrp="1"/>
          </p:cNvSpPr>
          <p:nvPr>
            <p:ph type="title" idx="6"/>
          </p:nvPr>
        </p:nvSpPr>
        <p:spPr>
          <a:xfrm>
            <a:off x="6621533" y="458867"/>
            <a:ext cx="4749600" cy="1132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50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27;p7"/>
          <p:cNvSpPr txBox="1">
            <a:spLocks noGrp="1"/>
          </p:cNvSpPr>
          <p:nvPr>
            <p:ph type="title"/>
          </p:nvPr>
        </p:nvSpPr>
        <p:spPr>
          <a:xfrm>
            <a:off x="4629295" y="458861"/>
            <a:ext cx="6742000" cy="1132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56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Google Shape;29;p8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1048822" name="Google Shape;30;p8"/>
          <p:cNvSpPr txBox="1">
            <a:spLocks noGrp="1"/>
          </p:cNvSpPr>
          <p:nvPr>
            <p:ph type="title"/>
          </p:nvPr>
        </p:nvSpPr>
        <p:spPr>
          <a:xfrm>
            <a:off x="415600" y="455180"/>
            <a:ext cx="11360800" cy="763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1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2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2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9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9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99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89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0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1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3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90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0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90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0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21C1-59EA-4BF4-8D28-63F7A3D208B1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D4E9-7986-4DC8-823B-7D89F21254E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996;p52"/>
          <p:cNvSpPr/>
          <p:nvPr/>
        </p:nvSpPr>
        <p:spPr>
          <a:xfrm>
            <a:off x="4929" y="0"/>
            <a:ext cx="12187071" cy="68580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r>
              <a:rPr dirty="0" sz="2400" lang="en-ID" smtClean="0"/>
              <a:t> </a:t>
            </a:r>
            <a:endParaRPr dirty="0" sz="2400"/>
          </a:p>
        </p:txBody>
      </p:sp>
      <p:sp>
        <p:nvSpPr>
          <p:cNvPr id="1048589" name="Google Shape;470;p33"/>
          <p:cNvSpPr txBox="1">
            <a:spLocks noGrp="1"/>
          </p:cNvSpPr>
          <p:nvPr>
            <p:ph type="title" idx="6"/>
          </p:nvPr>
        </p:nvSpPr>
        <p:spPr>
          <a:xfrm>
            <a:off x="1492339" y="755136"/>
            <a:ext cx="9310513" cy="1087791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p>
            <a:pPr algn="ctr"/>
            <a:r>
              <a:rPr b="1" dirty="0" sz="4400" lang="en-GB" smtClean="0">
                <a:latin typeface="Elephant" panose="02020904090505020303" pitchFamily="18" charset="0"/>
              </a:rPr>
              <a:t>NAMA ANGGOTA</a:t>
            </a:r>
            <a:br>
              <a:rPr b="1" dirty="0" sz="4400" lang="en-GB" smtClean="0">
                <a:latin typeface="Elephant" panose="02020904090505020303" pitchFamily="18" charset="0"/>
              </a:rPr>
            </a:br>
            <a:r>
              <a:rPr b="1" dirty="0" sz="3200" lang="en-GB" err="1" smtClean="0">
                <a:latin typeface="Bahnschrift" panose="020B0502040204020203" pitchFamily="34" charset="0"/>
              </a:rPr>
              <a:t>Kelompok</a:t>
            </a:r>
            <a:r>
              <a:rPr b="1" dirty="0" sz="3200" lang="en-GB" smtClean="0">
                <a:latin typeface="Bahnschrift" panose="020B0502040204020203" pitchFamily="34" charset="0"/>
              </a:rPr>
              <a:t> </a:t>
            </a:r>
            <a:r>
              <a:rPr b="1" dirty="0" sz="3200" lang="en-US" smtClean="0">
                <a:latin typeface="Bahnschrift" panose="020B0502040204020203" pitchFamily="34" charset="0"/>
              </a:rPr>
              <a:t>2</a:t>
            </a:r>
            <a:r>
              <a:rPr b="1" dirty="0" sz="3200" lang="en-US" smtClean="0">
                <a:latin typeface="Bahnschrift" panose="020B0502040204020203" pitchFamily="34" charset="0"/>
              </a:rPr>
              <a:t> </a:t>
            </a:r>
            <a:r>
              <a:rPr b="1" dirty="0" sz="3200" lang="en-GB" smtClean="0">
                <a:latin typeface="Bahnschrift" panose="020B0502040204020203" pitchFamily="34" charset="0"/>
              </a:rPr>
              <a:t>- </a:t>
            </a:r>
            <a:r>
              <a:rPr b="1" dirty="0" sz="3200" lang="en-GB" err="1" smtClean="0">
                <a:latin typeface="Bahnschrift" panose="020B0502040204020203" pitchFamily="34" charset="0"/>
              </a:rPr>
              <a:t>Kelas</a:t>
            </a:r>
            <a:r>
              <a:rPr b="1" dirty="0" sz="3200" lang="en-GB" smtClean="0">
                <a:latin typeface="Bahnschrift" panose="020B0502040204020203" pitchFamily="34" charset="0"/>
              </a:rPr>
              <a:t> A</a:t>
            </a:r>
            <a:r>
              <a:rPr b="1" dirty="0" sz="4400" lang="en-GB" smtClean="0">
                <a:latin typeface="Elephant" panose="02020904090505020303" pitchFamily="18" charset="0"/>
              </a:rPr>
              <a:t/>
            </a:r>
            <a:br>
              <a:rPr b="1" dirty="0" sz="4400" lang="en-GB" smtClean="0">
                <a:latin typeface="Elephant" panose="02020904090505020303" pitchFamily="18" charset="0"/>
              </a:rPr>
            </a:br>
            <a:endParaRPr b="1" dirty="0" sz="4400">
              <a:latin typeface="Elephant" panose="02020904090505020303" pitchFamily="18" charset="0"/>
            </a:endParaRPr>
          </a:p>
        </p:txBody>
      </p:sp>
      <p:grpSp>
        <p:nvGrpSpPr>
          <p:cNvPr id="30" name="Group 7"/>
          <p:cNvGrpSpPr/>
          <p:nvPr/>
        </p:nvGrpSpPr>
        <p:grpSpPr>
          <a:xfrm>
            <a:off x="1433646" y="2527875"/>
            <a:ext cx="1026958" cy="1021985"/>
            <a:chOff x="1433646" y="2527875"/>
            <a:chExt cx="1026958" cy="1021985"/>
          </a:xfrm>
        </p:grpSpPr>
        <p:sp>
          <p:nvSpPr>
            <p:cNvPr id="1048590" name="Google Shape;477;p33"/>
            <p:cNvSpPr/>
            <p:nvPr/>
          </p:nvSpPr>
          <p:spPr>
            <a:xfrm>
              <a:off x="1433646" y="2527875"/>
              <a:ext cx="1026958" cy="1021985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591" name="Shape 5785"/>
            <p:cNvSpPr/>
            <p:nvPr/>
          </p:nvSpPr>
          <p:spPr>
            <a:xfrm>
              <a:off x="1729921" y="2809978"/>
              <a:ext cx="434409" cy="45778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1" name="Group 255"/>
          <p:cNvGrpSpPr/>
          <p:nvPr/>
        </p:nvGrpSpPr>
        <p:grpSpPr>
          <a:xfrm>
            <a:off x="4002732" y="2527876"/>
            <a:ext cx="1026958" cy="1021985"/>
            <a:chOff x="1149630" y="2801805"/>
            <a:chExt cx="1026958" cy="1021985"/>
          </a:xfrm>
        </p:grpSpPr>
        <p:sp>
          <p:nvSpPr>
            <p:cNvPr id="1048592" name="Google Shape;477;p33"/>
            <p:cNvSpPr/>
            <p:nvPr/>
          </p:nvSpPr>
          <p:spPr>
            <a:xfrm>
              <a:off x="1149630" y="2801805"/>
              <a:ext cx="1026958" cy="1021985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593" name="Shape 5785"/>
            <p:cNvSpPr/>
            <p:nvPr/>
          </p:nvSpPr>
          <p:spPr>
            <a:xfrm>
              <a:off x="1445905" y="3083908"/>
              <a:ext cx="434409" cy="45778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48594" name="Title 3"/>
          <p:cNvSpPr>
            <a:spLocks noGrp="1"/>
          </p:cNvSpPr>
          <p:nvPr>
            <p:ph type="ctrTitle"/>
          </p:nvPr>
        </p:nvSpPr>
        <p:spPr>
          <a:xfrm flipH="1">
            <a:off x="2854837" y="3747617"/>
            <a:ext cx="3322748" cy="770400"/>
          </a:xfrm>
        </p:spPr>
        <p:txBody>
          <a:bodyPr/>
          <a:p>
            <a:r>
              <a:rPr dirty="0" sz="2400" lang="en-ID" err="1" smtClean="0">
                <a:latin typeface="Bahnschrift Condensed" panose="020B0502040204020203" pitchFamily="34" charset="0"/>
              </a:rPr>
              <a:t>Luh</a:t>
            </a:r>
            <a:r>
              <a:rPr dirty="0" sz="2400" lang="en-ID" smtClean="0">
                <a:latin typeface="Bahnschrift Condensed" panose="020B0502040204020203" pitchFamily="34" charset="0"/>
              </a:rPr>
              <a:t>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Putu</a:t>
            </a:r>
            <a:r>
              <a:rPr dirty="0" sz="2400" lang="en-ID" smtClean="0">
                <a:latin typeface="Bahnschrift Condensed" panose="020B0502040204020203" pitchFamily="34" charset="0"/>
              </a:rPr>
              <a:t>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Eka</a:t>
            </a:r>
            <a:r>
              <a:rPr dirty="0" sz="2400" lang="en-ID" smtClean="0">
                <a:latin typeface="Bahnschrift Condensed" panose="020B0502040204020203" pitchFamily="34" charset="0"/>
              </a:rPr>
              <a:t>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Nadya</a:t>
            </a:r>
            <a:r>
              <a:rPr dirty="0" sz="2400" lang="en-ID" smtClean="0">
                <a:latin typeface="Bahnschrift Condensed" panose="020B0502040204020203" pitchFamily="34" charset="0"/>
              </a:rPr>
              <a:t>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Wati</a:t>
            </a:r>
            <a:r>
              <a:rPr dirty="0" sz="2400" lang="en-ID" smtClean="0">
                <a:latin typeface="Bahnschrift Condensed" panose="020B0502040204020203" pitchFamily="34" charset="0"/>
              </a:rPr>
              <a:t/>
            </a:r>
            <a:br>
              <a:rPr dirty="0" sz="2400" lang="en-ID" smtClean="0">
                <a:latin typeface="Bahnschrift Condensed" panose="020B0502040204020203" pitchFamily="34" charset="0"/>
              </a:rPr>
            </a:br>
            <a:r>
              <a:rPr dirty="0" sz="2400" lang="en-ID" smtClean="0">
                <a:latin typeface="Bahnschrift Condensed" panose="020B0502040204020203" pitchFamily="34" charset="0"/>
              </a:rPr>
              <a:t>1808561006</a:t>
            </a:r>
            <a:endParaRPr dirty="0" sz="2400" lang="en-US">
              <a:latin typeface="Bahnschrift Condensed" panose="020B0502040204020203" pitchFamily="34" charset="0"/>
            </a:endParaRPr>
          </a:p>
        </p:txBody>
      </p:sp>
      <p:grpSp>
        <p:nvGrpSpPr>
          <p:cNvPr id="32" name="Group 262"/>
          <p:cNvGrpSpPr/>
          <p:nvPr/>
        </p:nvGrpSpPr>
        <p:grpSpPr>
          <a:xfrm>
            <a:off x="6917730" y="2527874"/>
            <a:ext cx="1026958" cy="1021985"/>
            <a:chOff x="1149630" y="2801805"/>
            <a:chExt cx="1026958" cy="1021985"/>
          </a:xfrm>
        </p:grpSpPr>
        <p:sp>
          <p:nvSpPr>
            <p:cNvPr id="1048595" name="Google Shape;477;p33"/>
            <p:cNvSpPr/>
            <p:nvPr/>
          </p:nvSpPr>
          <p:spPr>
            <a:xfrm>
              <a:off x="1149630" y="2801805"/>
              <a:ext cx="1026958" cy="1021985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596" name="Shape 5785"/>
            <p:cNvSpPr/>
            <p:nvPr/>
          </p:nvSpPr>
          <p:spPr>
            <a:xfrm>
              <a:off x="1445905" y="3083908"/>
              <a:ext cx="434409" cy="45778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48597" name="Title 3"/>
          <p:cNvSpPr>
            <a:spLocks noGrp="1"/>
          </p:cNvSpPr>
          <p:nvPr>
            <p:ph type="ctrTitle"/>
          </p:nvPr>
        </p:nvSpPr>
        <p:spPr>
          <a:xfrm flipH="1">
            <a:off x="5769835" y="3747617"/>
            <a:ext cx="3322748" cy="770400"/>
          </a:xfrm>
        </p:spPr>
        <p:txBody>
          <a:bodyPr/>
          <a:p>
            <a:r>
              <a:rPr dirty="0" sz="2400" lang="en-ID" smtClean="0">
                <a:latin typeface="Bahnschrift Condensed" panose="020B0502040204020203" pitchFamily="34" charset="0"/>
              </a:rPr>
              <a:t>I Made Ari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Widiarsana</a:t>
            </a:r>
            <a:r>
              <a:rPr dirty="0" sz="2400" lang="en-ID" smtClean="0">
                <a:latin typeface="Bahnschrift Condensed" panose="020B0502040204020203" pitchFamily="34" charset="0"/>
              </a:rPr>
              <a:t/>
            </a:r>
            <a:br>
              <a:rPr dirty="0" sz="2400" lang="en-ID" smtClean="0">
                <a:latin typeface="Bahnschrift Condensed" panose="020B0502040204020203" pitchFamily="34" charset="0"/>
              </a:rPr>
            </a:br>
            <a:r>
              <a:rPr dirty="0" sz="2400" lang="en-ID" smtClean="0">
                <a:latin typeface="Bahnschrift Condensed" panose="020B0502040204020203" pitchFamily="34" charset="0"/>
              </a:rPr>
              <a:t>1808561010</a:t>
            </a:r>
            <a:endParaRPr dirty="0" sz="2400" lang="en-US">
              <a:latin typeface="Bahnschrift Condensed" panose="020B0502040204020203" pitchFamily="34" charset="0"/>
            </a:endParaRPr>
          </a:p>
        </p:txBody>
      </p:sp>
      <p:grpSp>
        <p:nvGrpSpPr>
          <p:cNvPr id="33" name="Group 266"/>
          <p:cNvGrpSpPr/>
          <p:nvPr/>
        </p:nvGrpSpPr>
        <p:grpSpPr>
          <a:xfrm>
            <a:off x="9694647" y="2527874"/>
            <a:ext cx="1026958" cy="1021985"/>
            <a:chOff x="1149630" y="2801805"/>
            <a:chExt cx="1026958" cy="1021985"/>
          </a:xfrm>
        </p:grpSpPr>
        <p:sp>
          <p:nvSpPr>
            <p:cNvPr id="1048598" name="Google Shape;477;p33"/>
            <p:cNvSpPr/>
            <p:nvPr/>
          </p:nvSpPr>
          <p:spPr>
            <a:xfrm>
              <a:off x="1149630" y="2801805"/>
              <a:ext cx="1026958" cy="1021985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599" name="Shape 5785"/>
            <p:cNvSpPr/>
            <p:nvPr/>
          </p:nvSpPr>
          <p:spPr>
            <a:xfrm>
              <a:off x="1445905" y="3083908"/>
              <a:ext cx="434409" cy="457781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048600" name="Title 3"/>
          <p:cNvSpPr>
            <a:spLocks noGrp="1"/>
          </p:cNvSpPr>
          <p:nvPr>
            <p:ph type="ctrTitle"/>
          </p:nvPr>
        </p:nvSpPr>
        <p:spPr>
          <a:xfrm flipH="1">
            <a:off x="8546752" y="3747617"/>
            <a:ext cx="3322748" cy="770400"/>
          </a:xfrm>
        </p:spPr>
        <p:txBody>
          <a:bodyPr/>
          <a:p>
            <a:r>
              <a:rPr dirty="0" sz="2400" lang="en-ID" smtClean="0">
                <a:latin typeface="Bahnschrift Condensed" panose="020B0502040204020203" pitchFamily="34" charset="0"/>
              </a:rPr>
              <a:t>Marissa </a:t>
            </a:r>
            <a:r>
              <a:rPr dirty="0" sz="2400" lang="en-ID" err="1" smtClean="0">
                <a:latin typeface="Bahnschrift Condensed" panose="020B0502040204020203" pitchFamily="34" charset="0"/>
              </a:rPr>
              <a:t>Audina</a:t>
            </a:r>
            <a:r>
              <a:rPr dirty="0" sz="2400" lang="en-ID" smtClean="0">
                <a:latin typeface="Bahnschrift Condensed" panose="020B0502040204020203" pitchFamily="34" charset="0"/>
              </a:rPr>
              <a:t/>
            </a:r>
            <a:br>
              <a:rPr dirty="0" sz="2400" lang="en-ID" smtClean="0">
                <a:latin typeface="Bahnschrift Condensed" panose="020B0502040204020203" pitchFamily="34" charset="0"/>
              </a:rPr>
            </a:br>
            <a:r>
              <a:rPr dirty="0" sz="2400" lang="en-ID" smtClean="0">
                <a:latin typeface="Bahnschrift Condensed" panose="020B0502040204020203" pitchFamily="34" charset="0"/>
              </a:rPr>
              <a:t>1808561020</a:t>
            </a:r>
            <a:endParaRPr dirty="0" sz="2400" lang="en-US">
              <a:latin typeface="Bahnschrift Condensed" panose="020B0502040204020203" pitchFamily="34" charset="0"/>
            </a:endParaRPr>
          </a:p>
        </p:txBody>
      </p:sp>
      <p:sp>
        <p:nvSpPr>
          <p:cNvPr id="1048601" name="Title 3"/>
          <p:cNvSpPr>
            <a:spLocks noGrp="1"/>
          </p:cNvSpPr>
          <p:nvPr>
            <p:ph type="ctrTitle"/>
          </p:nvPr>
        </p:nvSpPr>
        <p:spPr>
          <a:xfrm flipH="1">
            <a:off x="257523" y="3747617"/>
            <a:ext cx="3322748" cy="770400"/>
          </a:xfrm>
        </p:spPr>
        <p:txBody>
          <a:bodyPr/>
          <a:p>
            <a:r>
              <a:rPr dirty="0" sz="2400" lang="en-ID" err="1" smtClean="0">
                <a:latin typeface="Bahnschrift Condensed" panose="020B0502040204020203" pitchFamily="34" charset="0"/>
              </a:rPr>
              <a:t>Safira</a:t>
            </a:r>
            <a:r>
              <a:rPr dirty="0" sz="2400" lang="en-ID" smtClean="0">
                <a:latin typeface="Bahnschrift Condensed" panose="020B0502040204020203" pitchFamily="34" charset="0"/>
              </a:rPr>
              <a:t/>
            </a:r>
            <a:br>
              <a:rPr dirty="0" sz="2400" lang="en-ID" smtClean="0">
                <a:latin typeface="Bahnschrift Condensed" panose="020B0502040204020203" pitchFamily="34" charset="0"/>
              </a:rPr>
            </a:br>
            <a:r>
              <a:rPr dirty="0" sz="2400" lang="en-ID" smtClean="0">
                <a:latin typeface="Bahnschrift Condensed" panose="020B0502040204020203" pitchFamily="34" charset="0"/>
              </a:rPr>
              <a:t>1808561001</a:t>
            </a:r>
            <a:endParaRPr dirty="0" sz="2400" lang="en-US">
              <a:latin typeface="Bahnschrift Condensed" panose="020B0502040204020203" pitchFamily="34" charset="0"/>
            </a:endParaRPr>
          </a:p>
        </p:txBody>
      </p:sp>
      <p:sp>
        <p:nvSpPr>
          <p:cNvPr id="1048602" name="Google Shape;470;p33"/>
          <p:cNvSpPr txBox="1"/>
          <p:nvPr/>
        </p:nvSpPr>
        <p:spPr>
          <a:xfrm>
            <a:off x="1512065" y="5243658"/>
            <a:ext cx="9271062" cy="1108156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lstStyle>
            <a:lvl1pPr algn="r" defTabSz="914400" eaLnBrk="1" hangingPunct="1" latinLnBrk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pPr algn="ctr"/>
            <a:r>
              <a:rPr dirty="0" sz="2000" lang="en-GB" err="1" smtClean="0">
                <a:latin typeface="Bahnschrift Condensed" panose="020B0502040204020203" pitchFamily="34" charset="0"/>
              </a:rPr>
              <a:t>Praktikum</a:t>
            </a:r>
            <a:r>
              <a:rPr dirty="0" sz="2000" lang="en-GB" smtClean="0">
                <a:latin typeface="Bahnschrift Condensed" panose="020B0502040204020203" pitchFamily="34" charset="0"/>
              </a:rPr>
              <a:t> </a:t>
            </a:r>
            <a:r>
              <a:rPr dirty="0" sz="2000" lang="en-GB" err="1" smtClean="0">
                <a:latin typeface="Bahnschrift Condensed" panose="020B0502040204020203" pitchFamily="34" charset="0"/>
              </a:rPr>
              <a:t>Pemrograman</a:t>
            </a:r>
            <a:r>
              <a:rPr dirty="0" sz="2000" lang="en-GB" smtClean="0">
                <a:latin typeface="Bahnschrift Condensed" panose="020B0502040204020203" pitchFamily="34" charset="0"/>
              </a:rPr>
              <a:t> </a:t>
            </a:r>
            <a:r>
              <a:rPr dirty="0" sz="2000" lang="en-GB" err="1" smtClean="0">
                <a:latin typeface="Bahnschrift Condensed" panose="020B0502040204020203" pitchFamily="34" charset="0"/>
              </a:rPr>
              <a:t>Berbasis</a:t>
            </a:r>
            <a:r>
              <a:rPr dirty="0" sz="2000" lang="en-GB" smtClean="0">
                <a:latin typeface="Bahnschrift Condensed" panose="020B0502040204020203" pitchFamily="34" charset="0"/>
              </a:rPr>
              <a:t> Web</a:t>
            </a:r>
          </a:p>
          <a:p>
            <a:pPr algn="ctr"/>
            <a:r>
              <a:rPr dirty="0" sz="2000" lang="en-GB" smtClean="0">
                <a:latin typeface="Bahnschrift Condensed" panose="020B0502040204020203" pitchFamily="34" charset="0"/>
              </a:rPr>
              <a:t>Program </a:t>
            </a:r>
            <a:r>
              <a:rPr dirty="0" sz="2000" lang="en-GB" err="1" smtClean="0">
                <a:latin typeface="Bahnschrift Condensed" panose="020B0502040204020203" pitchFamily="34" charset="0"/>
              </a:rPr>
              <a:t>Studi</a:t>
            </a:r>
            <a:r>
              <a:rPr dirty="0" sz="2000" lang="en-GB" smtClean="0">
                <a:latin typeface="Bahnschrift Condensed" panose="020B0502040204020203" pitchFamily="34" charset="0"/>
              </a:rPr>
              <a:t> </a:t>
            </a:r>
            <a:r>
              <a:rPr dirty="0" sz="2000" lang="en-GB" err="1" smtClean="0">
                <a:latin typeface="Bahnschrift Condensed" panose="020B0502040204020203" pitchFamily="34" charset="0"/>
              </a:rPr>
              <a:t>Informatika</a:t>
            </a:r>
            <a:endParaRPr dirty="0" sz="2000" lang="en-GB" smtClean="0">
              <a:latin typeface="Bahnschrift Condensed" panose="020B0502040204020203" pitchFamily="34" charset="0"/>
            </a:endParaRPr>
          </a:p>
          <a:p>
            <a:pPr algn="ctr"/>
            <a:r>
              <a:rPr dirty="0" sz="2000" lang="en-GB" err="1" smtClean="0">
                <a:latin typeface="Bahnschrift Condensed" panose="020B0502040204020203" pitchFamily="34" charset="0"/>
              </a:rPr>
              <a:t>Universitas</a:t>
            </a:r>
            <a:r>
              <a:rPr dirty="0" sz="2000" lang="en-GB" smtClean="0">
                <a:latin typeface="Bahnschrift Condensed" panose="020B0502040204020203" pitchFamily="34" charset="0"/>
              </a:rPr>
              <a:t> </a:t>
            </a:r>
            <a:r>
              <a:rPr dirty="0" sz="2000" lang="en-GB" err="1" smtClean="0">
                <a:latin typeface="Bahnschrift Condensed" panose="020B0502040204020203" pitchFamily="34" charset="0"/>
              </a:rPr>
              <a:t>Udayana</a:t>
            </a:r>
            <a:endParaRPr dirty="0" sz="2000" lang="en-GB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7" grpId="0"/>
      <p:bldP spid="1048600" grpId="0"/>
      <p:bldP spid="10486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Google Shape;1996;p52"/>
          <p:cNvSpPr/>
          <p:nvPr/>
        </p:nvSpPr>
        <p:spPr>
          <a:xfrm>
            <a:off x="816337" y="-6384026"/>
            <a:ext cx="10559325" cy="947441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r>
              <a:rPr dirty="0" sz="2400" lang="en-ID" smtClean="0"/>
              <a:t> </a:t>
            </a:r>
            <a:endParaRPr dirty="0" sz="2400"/>
          </a:p>
        </p:txBody>
      </p:sp>
      <p:sp>
        <p:nvSpPr>
          <p:cNvPr id="1048971" name="Title 1"/>
          <p:cNvSpPr>
            <a:spLocks noGrp="1"/>
          </p:cNvSpPr>
          <p:nvPr>
            <p:ph type="title"/>
          </p:nvPr>
        </p:nvSpPr>
        <p:spPr>
          <a:xfrm>
            <a:off x="1877163" y="439521"/>
            <a:ext cx="8563678" cy="1132000"/>
          </a:xfrm>
        </p:spPr>
        <p:txBody>
          <a:bodyPr/>
          <a:p>
            <a:pPr algn="ctr"/>
            <a:r>
              <a:rPr dirty="0" sz="4000" lang="en-GB" err="1" smtClean="0">
                <a:latin typeface="Cooper Black" panose="0208090404030B020404" pitchFamily="18" charset="0"/>
              </a:rPr>
              <a:t>Alur</a:t>
            </a:r>
            <a:r>
              <a:rPr dirty="0" sz="4000" lang="en-GB" smtClean="0">
                <a:latin typeface="Cooper Black" panose="0208090404030B020404" pitchFamily="18" charset="0"/>
              </a:rPr>
              <a:t> </a:t>
            </a:r>
            <a:r>
              <a:rPr dirty="0" sz="4000" lang="en-GB" err="1" smtClean="0">
                <a:latin typeface="Cooper Black" panose="0208090404030B020404" pitchFamily="18" charset="0"/>
              </a:rPr>
              <a:t>Penggunaan</a:t>
            </a:r>
            <a:r>
              <a:rPr dirty="0" sz="4000" lang="en-GB" smtClean="0">
                <a:latin typeface="Cooper Black" panose="0208090404030B020404" pitchFamily="18" charset="0"/>
              </a:rPr>
              <a:t/>
            </a:r>
            <a:br>
              <a:rPr dirty="0" sz="4000" lang="en-GB" smtClean="0">
                <a:latin typeface="Cooper Black" panose="0208090404030B020404" pitchFamily="18" charset="0"/>
              </a:rPr>
            </a:br>
            <a:r>
              <a:rPr dirty="0" sz="4000" lang="en-GB" smtClean="0">
                <a:latin typeface="Cooper Black" panose="0208090404030B020404" pitchFamily="18" charset="0"/>
              </a:rPr>
              <a:t> Website </a:t>
            </a:r>
            <a:r>
              <a:rPr dirty="0" sz="4000" lang="en-GB" err="1">
                <a:latin typeface="Cooper Black" panose="0208090404030B020404" pitchFamily="18" charset="0"/>
              </a:rPr>
              <a:t>TutorinAja</a:t>
            </a:r>
            <a:r>
              <a:rPr dirty="0" sz="4000" lang="en-GB">
                <a:latin typeface="Cooper Black" panose="0208090404030B020404" pitchFamily="18" charset="0"/>
              </a:rPr>
              <a:t>! </a:t>
            </a:r>
            <a:r>
              <a:rPr dirty="0" sz="4000" lang="en-US"/>
              <a:t/>
            </a:r>
            <a:br>
              <a:rPr dirty="0" sz="4000" lang="en-US"/>
            </a:br>
            <a:endParaRPr dirty="0" sz="4000" lang="en-US"/>
          </a:p>
        </p:txBody>
      </p:sp>
      <p:sp>
        <p:nvSpPr>
          <p:cNvPr id="1048972" name="Round Same Side Corner Rectangle 75"/>
          <p:cNvSpPr/>
          <p:nvPr/>
        </p:nvSpPr>
        <p:spPr>
          <a:xfrm>
            <a:off x="6409166" y="3873695"/>
            <a:ext cx="2264183" cy="2984305"/>
          </a:xfrm>
          <a:prstGeom prst="round2SameRect"/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reservasi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durasi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yang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endParaRPr b="1" dirty="0" sz="1600" lang="en-US">
              <a:solidFill>
                <a:schemeClr val="bg1"/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3" name="Round Same Side Corner Rectangle 76"/>
          <p:cNvSpPr/>
          <p:nvPr/>
        </p:nvSpPr>
        <p:spPr>
          <a:xfrm>
            <a:off x="3497883" y="3873695"/>
            <a:ext cx="2264183" cy="2984305"/>
          </a:xfrm>
          <a:prstGeom prst="round2SameRect"/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guru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 yang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b="1" dirty="0" sz="1600" lang="en-US">
              <a:solidFill>
                <a:schemeClr val="bg1"/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4" name="Round Same Side Corner Rectangle 77"/>
          <p:cNvSpPr/>
          <p:nvPr/>
        </p:nvSpPr>
        <p:spPr>
          <a:xfrm>
            <a:off x="586597" y="3875251"/>
            <a:ext cx="2264183" cy="2984305"/>
          </a:xfrm>
          <a:prstGeom prst="round2SameRect"/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Pendaftaran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agar user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mengakses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  <a:endParaRPr b="1" dirty="0" lang="en-US">
              <a:solidFill>
                <a:schemeClr val="bg1"/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5" name="Round Same Side Corner Rectangle 78"/>
          <p:cNvSpPr/>
          <p:nvPr/>
        </p:nvSpPr>
        <p:spPr>
          <a:xfrm>
            <a:off x="9347142" y="3873694"/>
            <a:ext cx="2264183" cy="2984305"/>
          </a:xfrm>
          <a:prstGeom prst="round2SameRect"/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Konfirmasi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menerima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reservasi</a:t>
            </a:r>
            <a:r>
              <a:rPr b="1"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endParaRPr b="1" dirty="0" sz="1600" lang="en-US">
              <a:solidFill>
                <a:schemeClr val="bg1"/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6" name="Round Same Side Corner Rectangle 80"/>
          <p:cNvSpPr/>
          <p:nvPr/>
        </p:nvSpPr>
        <p:spPr>
          <a:xfrm>
            <a:off x="890643" y="3287072"/>
            <a:ext cx="1656087" cy="384047"/>
          </a:xfrm>
          <a:prstGeom prst="round2SameRect"/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 SemiBold" panose="020B0606030504020204" pitchFamily="34" charset="0"/>
                <a:cs typeface="Arial" panose="020B0604020202020204" pitchFamily="34" charset="0"/>
              </a:rPr>
              <a:t>DAFTAR</a:t>
            </a:r>
            <a:endParaRPr b="1" dirty="0" sz="16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7" name="Round Same Side Corner Rectangle 81"/>
          <p:cNvSpPr/>
          <p:nvPr/>
        </p:nvSpPr>
        <p:spPr>
          <a:xfrm>
            <a:off x="3801930" y="3287072"/>
            <a:ext cx="1656087" cy="384047"/>
          </a:xfrm>
          <a:prstGeom prst="round2SameRect"/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 SemiBold" panose="020B0606030504020204" pitchFamily="34" charset="0"/>
                <a:cs typeface="Arial" panose="020B0604020202020204" pitchFamily="34" charset="0"/>
              </a:rPr>
              <a:t>CARI TUTOR</a:t>
            </a:r>
            <a:endParaRPr b="1" dirty="0" sz="16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8" name="Round Same Side Corner Rectangle 82"/>
          <p:cNvSpPr/>
          <p:nvPr/>
        </p:nvSpPr>
        <p:spPr>
          <a:xfrm>
            <a:off x="6713213" y="3287072"/>
            <a:ext cx="1656087" cy="384047"/>
          </a:xfrm>
          <a:prstGeom prst="round2SameRect"/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 SemiBold" panose="020B0606030504020204" pitchFamily="34" charset="0"/>
                <a:cs typeface="Arial" panose="020B0604020202020204" pitchFamily="34" charset="0"/>
              </a:rPr>
              <a:t>RESERVASI</a:t>
            </a:r>
            <a:endParaRPr b="1" dirty="0" sz="16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79" name="Round Same Side Corner Rectangle 83"/>
          <p:cNvSpPr/>
          <p:nvPr/>
        </p:nvSpPr>
        <p:spPr>
          <a:xfrm>
            <a:off x="9624496" y="3290020"/>
            <a:ext cx="1656087" cy="384047"/>
          </a:xfrm>
          <a:prstGeom prst="round2SameRect"/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16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 SemiBold" panose="020B0606030504020204" pitchFamily="34" charset="0"/>
                <a:cs typeface="Arial" panose="020B0604020202020204" pitchFamily="34" charset="0"/>
              </a:rPr>
              <a:t>KONFIRMASI</a:t>
            </a:r>
            <a:endParaRPr b="1" dirty="0" sz="1600"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 SemiBold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48980" name="Rectangle 84"/>
          <p:cNvSpPr/>
          <p:nvPr/>
        </p:nvSpPr>
        <p:spPr>
          <a:xfrm>
            <a:off x="0" y="2221000"/>
            <a:ext cx="12192000" cy="62564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grpSp>
        <p:nvGrpSpPr>
          <p:cNvPr id="79" name="Group 127"/>
          <p:cNvGrpSpPr/>
          <p:nvPr/>
        </p:nvGrpSpPr>
        <p:grpSpPr>
          <a:xfrm>
            <a:off x="1244634" y="1811312"/>
            <a:ext cx="948104" cy="1475760"/>
            <a:chOff x="1073671" y="1301323"/>
            <a:chExt cx="1122943" cy="1702482"/>
          </a:xfrm>
        </p:grpSpPr>
        <p:cxnSp>
          <p:nvCxnSpPr>
            <p:cNvPr id="3145728" name="Straight Connector 90"/>
            <p:cNvCxnSpPr>
              <a:cxnSpLocks/>
            </p:cNvCxnSpPr>
            <p:nvPr/>
          </p:nvCxnSpPr>
          <p:spPr>
            <a:xfrm>
              <a:off x="1635142" y="1774856"/>
              <a:ext cx="0" cy="1228949"/>
            </a:xfrm>
            <a:prstGeom prst="line"/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oogle Shape;7446;p62"/>
            <p:cNvGrpSpPr/>
            <p:nvPr/>
          </p:nvGrpSpPr>
          <p:grpSpPr>
            <a:xfrm flipV="1">
              <a:off x="1073671" y="1301323"/>
              <a:ext cx="1122943" cy="1004103"/>
              <a:chOff x="1896421" y="2292647"/>
              <a:chExt cx="792300" cy="792600"/>
            </a:xfrm>
          </p:grpSpPr>
          <p:sp>
            <p:nvSpPr>
              <p:cNvPr id="1048981" name="Google Shape;7444;p62"/>
              <p:cNvSpPr/>
              <p:nvPr/>
            </p:nvSpPr>
            <p:spPr>
              <a:xfrm>
                <a:off x="1896421" y="2292647"/>
                <a:ext cx="792300" cy="792600"/>
              </a:xfrm>
              <a:prstGeom prst="ellipse"/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82" name="Google Shape;7448;p62"/>
              <p:cNvSpPr/>
              <p:nvPr/>
            </p:nvSpPr>
            <p:spPr>
              <a:xfrm>
                <a:off x="1997521" y="2394203"/>
                <a:ext cx="590100" cy="590100"/>
              </a:xfrm>
              <a:prstGeom prst="ellipse"/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1" name="Group 148"/>
          <p:cNvGrpSpPr/>
          <p:nvPr/>
        </p:nvGrpSpPr>
        <p:grpSpPr>
          <a:xfrm>
            <a:off x="4155921" y="1808791"/>
            <a:ext cx="948104" cy="1475760"/>
            <a:chOff x="1073671" y="1301323"/>
            <a:chExt cx="1122943" cy="1702482"/>
          </a:xfrm>
        </p:grpSpPr>
        <p:cxnSp>
          <p:nvCxnSpPr>
            <p:cNvPr id="3145729" name="Straight Connector 149"/>
            <p:cNvCxnSpPr>
              <a:cxnSpLocks/>
            </p:cNvCxnSpPr>
            <p:nvPr/>
          </p:nvCxnSpPr>
          <p:spPr>
            <a:xfrm>
              <a:off x="1635142" y="1774856"/>
              <a:ext cx="0" cy="1228949"/>
            </a:xfrm>
            <a:prstGeom prst="line"/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oogle Shape;7446;p62"/>
            <p:cNvGrpSpPr/>
            <p:nvPr/>
          </p:nvGrpSpPr>
          <p:grpSpPr>
            <a:xfrm flipV="1">
              <a:off x="1073671" y="1301323"/>
              <a:ext cx="1122943" cy="1004103"/>
              <a:chOff x="1896421" y="2292647"/>
              <a:chExt cx="792300" cy="792600"/>
            </a:xfrm>
          </p:grpSpPr>
          <p:sp>
            <p:nvSpPr>
              <p:cNvPr id="1048983" name="Google Shape;7444;p62"/>
              <p:cNvSpPr/>
              <p:nvPr/>
            </p:nvSpPr>
            <p:spPr>
              <a:xfrm>
                <a:off x="1896421" y="2292647"/>
                <a:ext cx="792300" cy="792600"/>
              </a:xfrm>
              <a:prstGeom prst="ellipse"/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84" name="Google Shape;7448;p62"/>
              <p:cNvSpPr/>
              <p:nvPr/>
            </p:nvSpPr>
            <p:spPr>
              <a:xfrm>
                <a:off x="1997521" y="2394203"/>
                <a:ext cx="590100" cy="590100"/>
              </a:xfrm>
              <a:prstGeom prst="ellipse"/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3" name="Group 153"/>
          <p:cNvGrpSpPr/>
          <p:nvPr/>
        </p:nvGrpSpPr>
        <p:grpSpPr>
          <a:xfrm>
            <a:off x="7066287" y="1807530"/>
            <a:ext cx="948104" cy="1475760"/>
            <a:chOff x="1073671" y="1301323"/>
            <a:chExt cx="1122943" cy="1702482"/>
          </a:xfrm>
        </p:grpSpPr>
        <p:cxnSp>
          <p:nvCxnSpPr>
            <p:cNvPr id="3145730" name="Straight Connector 154"/>
            <p:cNvCxnSpPr>
              <a:cxnSpLocks/>
            </p:cNvCxnSpPr>
            <p:nvPr/>
          </p:nvCxnSpPr>
          <p:spPr>
            <a:xfrm>
              <a:off x="1635142" y="1774856"/>
              <a:ext cx="0" cy="1228949"/>
            </a:xfrm>
            <a:prstGeom prst="line"/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oogle Shape;7446;p62"/>
            <p:cNvGrpSpPr/>
            <p:nvPr/>
          </p:nvGrpSpPr>
          <p:grpSpPr>
            <a:xfrm flipV="1">
              <a:off x="1073671" y="1301323"/>
              <a:ext cx="1122943" cy="1004103"/>
              <a:chOff x="1896421" y="2292647"/>
              <a:chExt cx="792300" cy="792600"/>
            </a:xfrm>
          </p:grpSpPr>
          <p:sp>
            <p:nvSpPr>
              <p:cNvPr id="1048985" name="Google Shape;7444;p62"/>
              <p:cNvSpPr/>
              <p:nvPr/>
            </p:nvSpPr>
            <p:spPr>
              <a:xfrm>
                <a:off x="1896421" y="2292647"/>
                <a:ext cx="792300" cy="792600"/>
              </a:xfrm>
              <a:prstGeom prst="ellipse"/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86" name="Google Shape;7448;p62"/>
              <p:cNvSpPr/>
              <p:nvPr/>
            </p:nvSpPr>
            <p:spPr>
              <a:xfrm>
                <a:off x="1997521" y="2394203"/>
                <a:ext cx="590100" cy="590100"/>
              </a:xfrm>
              <a:prstGeom prst="ellipse"/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5" name="Group 158"/>
          <p:cNvGrpSpPr/>
          <p:nvPr/>
        </p:nvGrpSpPr>
        <p:grpSpPr>
          <a:xfrm>
            <a:off x="10014140" y="1806900"/>
            <a:ext cx="948104" cy="1475760"/>
            <a:chOff x="1073671" y="1301323"/>
            <a:chExt cx="1122943" cy="1702482"/>
          </a:xfrm>
        </p:grpSpPr>
        <p:cxnSp>
          <p:nvCxnSpPr>
            <p:cNvPr id="3145731" name="Straight Connector 159"/>
            <p:cNvCxnSpPr>
              <a:cxnSpLocks/>
            </p:cNvCxnSpPr>
            <p:nvPr/>
          </p:nvCxnSpPr>
          <p:spPr>
            <a:xfrm>
              <a:off x="1635142" y="1774856"/>
              <a:ext cx="0" cy="1228949"/>
            </a:xfrm>
            <a:prstGeom prst="line"/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oogle Shape;7446;p62"/>
            <p:cNvGrpSpPr/>
            <p:nvPr/>
          </p:nvGrpSpPr>
          <p:grpSpPr>
            <a:xfrm flipV="1">
              <a:off x="1073671" y="1301323"/>
              <a:ext cx="1122943" cy="1004103"/>
              <a:chOff x="1896421" y="2292647"/>
              <a:chExt cx="792300" cy="792600"/>
            </a:xfrm>
          </p:grpSpPr>
          <p:sp>
            <p:nvSpPr>
              <p:cNvPr id="1048987" name="Google Shape;7444;p62"/>
              <p:cNvSpPr/>
              <p:nvPr/>
            </p:nvSpPr>
            <p:spPr>
              <a:xfrm>
                <a:off x="1896421" y="2292647"/>
                <a:ext cx="792300" cy="792600"/>
              </a:xfrm>
              <a:prstGeom prst="ellipse"/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88" name="Google Shape;7448;p62"/>
              <p:cNvSpPr/>
              <p:nvPr/>
            </p:nvSpPr>
            <p:spPr>
              <a:xfrm>
                <a:off x="1997521" y="2394203"/>
                <a:ext cx="590100" cy="590100"/>
              </a:xfrm>
              <a:prstGeom prst="ellipse"/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3"/>
                                        <p:tgtEl>
                                          <p:spTgt spid="104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4"/>
                                        <p:tgtEl>
                                          <p:spTgt spid="104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35"/>
                                        <p:tgtEl>
                                          <p:spTgt spid="10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0"/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46"/>
                                        <p:tgtEl>
                                          <p:spTgt spid="104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2" grpId="0" animBg="1"/>
      <p:bldP spid="1048973" grpId="0" animBg="1"/>
      <p:bldP spid="1048974" grpId="0" animBg="1"/>
      <p:bldP spid="1048975" grpId="0" animBg="1"/>
      <p:bldP spid="1048976" grpId="0" animBg="1"/>
      <p:bldP spid="1048977" grpId="0" animBg="1"/>
      <p:bldP spid="1048978" grpId="0" animBg="1"/>
      <p:bldP spid="10489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Freeform 6"/>
          <p:cNvSpPr/>
          <p:nvPr/>
        </p:nvSpPr>
        <p:spPr>
          <a:xfrm>
            <a:off x="19987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753101 h 6858000"/>
              <a:gd name="connsiteX3" fmla="*/ 11087101 w 12192000"/>
              <a:gd name="connsiteY3" fmla="*/ 6858000 h 6858000"/>
              <a:gd name="connsiteX4" fmla="*/ 1104899 w 12192000"/>
              <a:gd name="connsiteY4" fmla="*/ 6858000 h 6858000"/>
              <a:gd name="connsiteX5" fmla="*/ 0 w 12192000"/>
              <a:gd name="connsiteY5" fmla="*/ 57531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753101"/>
                </a:lnTo>
                <a:lnTo>
                  <a:pt x="11087101" y="6858000"/>
                </a:lnTo>
                <a:lnTo>
                  <a:pt x="1104899" y="6858000"/>
                </a:lnTo>
                <a:lnTo>
                  <a:pt x="0" y="5753101"/>
                </a:ln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noAutofit/>
          </a:bodyPr>
          <a:p>
            <a:pPr algn="ctr"/>
            <a:endParaRPr lang="en-US"/>
          </a:p>
        </p:txBody>
      </p:sp>
      <p:sp>
        <p:nvSpPr>
          <p:cNvPr id="1048990" name="Rectangle 3"/>
          <p:cNvSpPr/>
          <p:nvPr/>
        </p:nvSpPr>
        <p:spPr>
          <a:xfrm>
            <a:off x="1898777" y="2497976"/>
            <a:ext cx="8434420" cy="1862048"/>
          </a:xfrm>
          <a:prstGeom prst="rect"/>
        </p:spPr>
        <p:txBody>
          <a:bodyPr wrap="square">
            <a:spAutoFit/>
          </a:bodyPr>
          <a:p>
            <a:r>
              <a:rPr dirty="0" sz="11500" lang="en-US" smtClean="0">
                <a:ln w="28575">
                  <a:solidFill>
                    <a:schemeClr val="bg1"/>
                  </a:solidFill>
                </a:ln>
                <a:noFill/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TERIMA</a:t>
            </a:r>
            <a:r>
              <a:rPr dirty="0" sz="11500" lang="en-US" smtClean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KASIH</a:t>
            </a:r>
            <a:endParaRPr dirty="0" sz="11500" lang="en-US">
              <a:solidFill>
                <a:schemeClr val="bg1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048991" name="Rectangle 7"/>
          <p:cNvSpPr/>
          <p:nvPr/>
        </p:nvSpPr>
        <p:spPr>
          <a:xfrm rot="18987530">
            <a:off x="-1142062" y="-640285"/>
            <a:ext cx="2986944" cy="128057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992" name="Rectangle 8"/>
          <p:cNvSpPr/>
          <p:nvPr/>
        </p:nvSpPr>
        <p:spPr>
          <a:xfrm rot="2524846">
            <a:off x="10893400" y="-274954"/>
            <a:ext cx="2986944" cy="128057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374;p31"/>
          <p:cNvSpPr/>
          <p:nvPr/>
        </p:nvSpPr>
        <p:spPr>
          <a:xfrm>
            <a:off x="1154067" y="-1512933"/>
            <a:ext cx="9884000" cy="9884000"/>
          </a:xfrm>
          <a:prstGeom prst="ellipse"/>
          <a:solidFill>
            <a:schemeClr val="accen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sp>
        <p:nvSpPr>
          <p:cNvPr id="1048609" name="Google Shape;375;p31"/>
          <p:cNvSpPr txBox="1">
            <a:spLocks noGrp="1"/>
          </p:cNvSpPr>
          <p:nvPr>
            <p:ph type="ctrTitle"/>
          </p:nvPr>
        </p:nvSpPr>
        <p:spPr>
          <a:xfrm>
            <a:off x="3230575" y="776553"/>
            <a:ext cx="5577200" cy="604400"/>
          </a:xfrm>
          <a:prstGeom prst="rect"/>
        </p:spPr>
        <p:txBody>
          <a:bodyPr anchor="b" anchorCtr="0" bIns="121900" lIns="121900" rIns="121900" rtlCol="0" spcFirstLastPara="1" tIns="121900" vert="horz" wrap="square">
            <a:noAutofit/>
          </a:bodyPr>
          <a:p>
            <a:r>
              <a:rPr dirty="0" lang="en-GB" err="1" smtClean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Latar</a:t>
            </a:r>
            <a:r>
              <a:rPr dirty="0" lang="en-GB" smtClean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dirty="0" lang="en-GB" err="1" smtClean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Belakang</a:t>
            </a:r>
            <a:endParaRPr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048610" name="Google Shape;376;p31"/>
          <p:cNvSpPr txBox="1">
            <a:spLocks noGrp="1"/>
          </p:cNvSpPr>
          <p:nvPr>
            <p:ph type="subTitle" idx="1"/>
          </p:nvPr>
        </p:nvSpPr>
        <p:spPr>
          <a:xfrm>
            <a:off x="1618714" y="1576869"/>
            <a:ext cx="5542110" cy="770400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p>
            <a:pPr algn="just" indent="0" marL="0"/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Selama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masa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pandemi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akan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virus corona,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sistem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pendidikan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di Indonesia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berubah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dari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sistem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belajar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secara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langsung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(offline)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menjadi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sistem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belajar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secara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daring (Online).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Akibatnya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banyak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siswa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yang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merasa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kesulitan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dalam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memahami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materi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yang </a:t>
            </a:r>
            <a:r>
              <a:rPr b="1" dirty="0" sz="180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diberikan</a:t>
            </a:r>
            <a:r>
              <a:rPr b="1" dirty="0" sz="180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algn="just" indent="0" marL="0"/>
            <a:endParaRPr b="1" dirty="0" sz="1800" lang="en-ID">
              <a:solidFill>
                <a:schemeClr val="bg1">
                  <a:lumMod val="9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48611" name="TextBox 1"/>
          <p:cNvSpPr txBox="1"/>
          <p:nvPr/>
        </p:nvSpPr>
        <p:spPr>
          <a:xfrm>
            <a:off x="2281103" y="3483254"/>
            <a:ext cx="5587370" cy="1691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Oleh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karena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itu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, website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TutorinAja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!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hadir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untuk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mengatasi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permasalahan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tersebut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dengan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menyediakan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jasa</a:t>
            </a:r>
            <a:r>
              <a:rPr b="1" dirty="0" lang="en-ID" smtClean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tutor private 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yang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berkompeten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dalam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bidangnya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dan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siap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untuk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mengajar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 para </a:t>
            </a:r>
            <a:r>
              <a:rPr b="1" dirty="0" lang="en-ID" err="1" smtClean="0">
                <a:solidFill>
                  <a:schemeClr val="bg1"/>
                </a:solidFill>
                <a:cs typeface="Arial" panose="020B0604020202020204" pitchFamily="34" charset="0"/>
              </a:rPr>
              <a:t>siswa</a:t>
            </a:r>
            <a:r>
              <a:rPr b="1" dirty="0" lang="en-ID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dirty="0" lang="en-ID" smtClean="0">
              <a:solidFill>
                <a:schemeClr val="bg1"/>
              </a:solidFill>
            </a:endParaRPr>
          </a:p>
          <a:p>
            <a:pPr algn="just"/>
            <a:endParaRPr dirty="0" lang="en-US"/>
          </a:p>
        </p:txBody>
      </p:sp>
      <p:sp>
        <p:nvSpPr>
          <p:cNvPr id="1048612" name="TextBox 2"/>
          <p:cNvSpPr txBox="1"/>
          <p:nvPr/>
        </p:nvSpPr>
        <p:spPr>
          <a:xfrm>
            <a:off x="2948187" y="5058540"/>
            <a:ext cx="6712274" cy="14249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Dan para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tenaga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pengajar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yang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ingin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menjadi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tutor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siswa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juga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dapat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dengan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cepat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menemukan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siswanya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di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Tutorin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Aja!.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Sehingga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siswa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dan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tutor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pada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akhirnya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dapat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saling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membantu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satu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sama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lain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dalam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kegiatan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belajar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mengajar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 yang </a:t>
            </a:r>
            <a:r>
              <a:rPr b="1" dirty="0" lang="en-US" err="1" smtClean="0">
                <a:solidFill>
                  <a:schemeClr val="bg1"/>
                </a:solidFill>
                <a:cs typeface="Arial" panose="020B0604020202020204" pitchFamily="34" charset="0"/>
              </a:rPr>
              <a:t>menyenangkan</a:t>
            </a:r>
            <a:r>
              <a:rPr b="1" dirty="0" lang="en-US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  <a:endParaRPr dirty="0" lang="en-US">
              <a:solidFill>
                <a:schemeClr val="bg1"/>
              </a:solidFill>
            </a:endParaRPr>
          </a:p>
        </p:txBody>
      </p:sp>
      <p:grpSp>
        <p:nvGrpSpPr>
          <p:cNvPr id="39" name="Group 171"/>
          <p:cNvGrpSpPr/>
          <p:nvPr/>
        </p:nvGrpSpPr>
        <p:grpSpPr>
          <a:xfrm>
            <a:off x="8785037" y="1361292"/>
            <a:ext cx="2800639" cy="4135549"/>
            <a:chOff x="99923" y="4858895"/>
            <a:chExt cx="1558930" cy="2222851"/>
          </a:xfrm>
        </p:grpSpPr>
        <p:grpSp>
          <p:nvGrpSpPr>
            <p:cNvPr id="40" name="Google Shape;2020;p52"/>
            <p:cNvGrpSpPr/>
            <p:nvPr/>
          </p:nvGrpSpPr>
          <p:grpSpPr>
            <a:xfrm>
              <a:off x="99923" y="4858895"/>
              <a:ext cx="1558930" cy="2222851"/>
              <a:chOff x="3558087" y="-267217"/>
              <a:chExt cx="1839228" cy="2622523"/>
            </a:xfrm>
          </p:grpSpPr>
          <p:sp>
            <p:nvSpPr>
              <p:cNvPr id="1048613" name="Google Shape;2021;p52"/>
              <p:cNvSpPr/>
              <p:nvPr/>
            </p:nvSpPr>
            <p:spPr>
              <a:xfrm>
                <a:off x="3558087" y="1293992"/>
                <a:ext cx="1839228" cy="1061315"/>
              </a:xfrm>
              <a:custGeom>
                <a:avLst/>
                <a:ahLst/>
                <a:rect l="l" t="t" r="r" b="b"/>
                <a:pathLst>
                  <a:path w="67371" h="38876" extrusionOk="0">
                    <a:moveTo>
                      <a:pt x="33685" y="0"/>
                    </a:moveTo>
                    <a:cubicBezTo>
                      <a:pt x="24752" y="0"/>
                      <a:pt x="16184" y="2048"/>
                      <a:pt x="9866" y="5694"/>
                    </a:cubicBezTo>
                    <a:cubicBezTo>
                      <a:pt x="3549" y="9338"/>
                      <a:pt x="0" y="14282"/>
                      <a:pt x="0" y="19438"/>
                    </a:cubicBezTo>
                    <a:cubicBezTo>
                      <a:pt x="0" y="24593"/>
                      <a:pt x="3549" y="29537"/>
                      <a:pt x="9866" y="33182"/>
                    </a:cubicBezTo>
                    <a:cubicBezTo>
                      <a:pt x="16184" y="36827"/>
                      <a:pt x="24752" y="38875"/>
                      <a:pt x="33685" y="38875"/>
                    </a:cubicBezTo>
                    <a:cubicBezTo>
                      <a:pt x="42619" y="38875"/>
                      <a:pt x="51188" y="36827"/>
                      <a:pt x="57505" y="33182"/>
                    </a:cubicBezTo>
                    <a:cubicBezTo>
                      <a:pt x="63822" y="29537"/>
                      <a:pt x="67370" y="24593"/>
                      <a:pt x="67370" y="19438"/>
                    </a:cubicBezTo>
                    <a:cubicBezTo>
                      <a:pt x="67370" y="14282"/>
                      <a:pt x="63822" y="9338"/>
                      <a:pt x="57505" y="5694"/>
                    </a:cubicBezTo>
                    <a:cubicBezTo>
                      <a:pt x="51188" y="2048"/>
                      <a:pt x="42619" y="0"/>
                      <a:pt x="33685" y="0"/>
                    </a:cubicBezTo>
                    <a:close/>
                  </a:path>
                </a:pathLst>
              </a:custGeom>
              <a:solidFill>
                <a:srgbClr val="90C4FE">
                  <a:alpha val="39110"/>
                </a:srgbClr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1" name="Google Shape;2022;p52"/>
              <p:cNvGrpSpPr/>
              <p:nvPr/>
            </p:nvGrpSpPr>
            <p:grpSpPr>
              <a:xfrm>
                <a:off x="3643902" y="-267217"/>
                <a:ext cx="1671742" cy="2220340"/>
                <a:chOff x="3580725" y="2020075"/>
                <a:chExt cx="1344925" cy="1786275"/>
              </a:xfrm>
            </p:grpSpPr>
            <p:sp>
              <p:nvSpPr>
                <p:cNvPr id="1048614" name="Google Shape;2023;p52"/>
                <p:cNvSpPr/>
                <p:nvPr/>
              </p:nvSpPr>
              <p:spPr>
                <a:xfrm>
                  <a:off x="3681925" y="2020075"/>
                  <a:ext cx="1243725" cy="1786275"/>
                </a:xfrm>
                <a:custGeom>
                  <a:avLst/>
                  <a:ahLst/>
                  <a:rect l="l" t="t" r="r" b="b"/>
                  <a:pathLst>
                    <a:path w="49749" h="71451" extrusionOk="0">
                      <a:moveTo>
                        <a:pt x="1574" y="1"/>
                      </a:moveTo>
                      <a:cubicBezTo>
                        <a:pt x="706" y="1"/>
                        <a:pt x="1" y="706"/>
                        <a:pt x="1" y="1574"/>
                      </a:cubicBezTo>
                      <a:lnTo>
                        <a:pt x="1" y="69877"/>
                      </a:lnTo>
                      <a:cubicBezTo>
                        <a:pt x="1" y="70746"/>
                        <a:pt x="706" y="71451"/>
                        <a:pt x="1574" y="71451"/>
                      </a:cubicBezTo>
                      <a:lnTo>
                        <a:pt x="48175" y="71451"/>
                      </a:lnTo>
                      <a:cubicBezTo>
                        <a:pt x="49044" y="71451"/>
                        <a:pt x="49748" y="70746"/>
                        <a:pt x="49748" y="69877"/>
                      </a:cubicBezTo>
                      <a:lnTo>
                        <a:pt x="49748" y="1574"/>
                      </a:lnTo>
                      <a:cubicBezTo>
                        <a:pt x="49748" y="706"/>
                        <a:pt x="49044" y="1"/>
                        <a:pt x="481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615" name="Google Shape;2024;p52"/>
                <p:cNvSpPr/>
                <p:nvPr/>
              </p:nvSpPr>
              <p:spPr>
                <a:xfrm>
                  <a:off x="3580725" y="2020075"/>
                  <a:ext cx="1250250" cy="1786275"/>
                </a:xfrm>
                <a:custGeom>
                  <a:avLst/>
                  <a:ahLst/>
                  <a:rect l="l" t="t" r="r" b="b"/>
                  <a:pathLst>
                    <a:path w="50010" h="71451" extrusionOk="0">
                      <a:moveTo>
                        <a:pt x="2527" y="1"/>
                      </a:moveTo>
                      <a:cubicBezTo>
                        <a:pt x="1147" y="1"/>
                        <a:pt x="33" y="1109"/>
                        <a:pt x="0" y="2492"/>
                      </a:cubicBezTo>
                      <a:lnTo>
                        <a:pt x="0" y="68975"/>
                      </a:lnTo>
                      <a:cubicBezTo>
                        <a:pt x="33" y="70358"/>
                        <a:pt x="1147" y="71451"/>
                        <a:pt x="2526" y="71451"/>
                      </a:cubicBezTo>
                      <a:cubicBezTo>
                        <a:pt x="2537" y="71451"/>
                        <a:pt x="2547" y="71451"/>
                        <a:pt x="2557" y="71451"/>
                      </a:cubicBezTo>
                      <a:lnTo>
                        <a:pt x="50010" y="71451"/>
                      </a:lnTo>
                      <a:lnTo>
                        <a:pt x="50010" y="1"/>
                      </a:lnTo>
                      <a:lnTo>
                        <a:pt x="2557" y="1"/>
                      </a:lnTo>
                      <a:cubicBezTo>
                        <a:pt x="2547" y="1"/>
                        <a:pt x="253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616" name="Google Shape;2025;p52"/>
                <p:cNvSpPr/>
                <p:nvPr/>
              </p:nvSpPr>
              <p:spPr>
                <a:xfrm>
                  <a:off x="3680303" y="2113921"/>
                  <a:ext cx="1140025" cy="1511564"/>
                </a:xfrm>
                <a:custGeom>
                  <a:avLst/>
                  <a:ahLst/>
                  <a:rect l="l" t="t" r="r" b="b"/>
                  <a:pathLst>
                    <a:path w="45601" h="60944" extrusionOk="0">
                      <a:moveTo>
                        <a:pt x="426" y="1"/>
                      </a:moveTo>
                      <a:cubicBezTo>
                        <a:pt x="197" y="1"/>
                        <a:pt x="0" y="181"/>
                        <a:pt x="0" y="427"/>
                      </a:cubicBezTo>
                      <a:lnTo>
                        <a:pt x="0" y="60534"/>
                      </a:lnTo>
                      <a:cubicBezTo>
                        <a:pt x="0" y="60763"/>
                        <a:pt x="197" y="60943"/>
                        <a:pt x="426" y="60943"/>
                      </a:cubicBezTo>
                      <a:lnTo>
                        <a:pt x="45191" y="60943"/>
                      </a:lnTo>
                      <a:cubicBezTo>
                        <a:pt x="45421" y="60943"/>
                        <a:pt x="45601" y="60763"/>
                        <a:pt x="45601" y="60534"/>
                      </a:cubicBezTo>
                      <a:lnTo>
                        <a:pt x="45601" y="427"/>
                      </a:lnTo>
                      <a:cubicBezTo>
                        <a:pt x="45601" y="181"/>
                        <a:pt x="45421" y="1"/>
                        <a:pt x="45191" y="1"/>
                      </a:cubicBezTo>
                      <a:close/>
                    </a:path>
                  </a:pathLst>
                </a:custGeom>
                <a:solidFill>
                  <a:srgbClr val="F46440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617" name="Google Shape;2026;p52"/>
                <p:cNvSpPr/>
                <p:nvPr/>
              </p:nvSpPr>
              <p:spPr>
                <a:xfrm>
                  <a:off x="4237099" y="2051650"/>
                  <a:ext cx="28700" cy="24925"/>
                </a:xfrm>
                <a:custGeom>
                  <a:avLst/>
                  <a:ahLst/>
                  <a:rect l="l" t="t" r="r" b="b"/>
                  <a:pathLst>
                    <a:path w="1148" h="997" extrusionOk="0">
                      <a:moveTo>
                        <a:pt x="492" y="0"/>
                      </a:moveTo>
                      <a:cubicBezTo>
                        <a:pt x="214" y="0"/>
                        <a:pt x="0" y="230"/>
                        <a:pt x="0" y="508"/>
                      </a:cubicBezTo>
                      <a:cubicBezTo>
                        <a:pt x="0" y="798"/>
                        <a:pt x="243" y="996"/>
                        <a:pt x="496" y="996"/>
                      </a:cubicBezTo>
                      <a:cubicBezTo>
                        <a:pt x="615" y="996"/>
                        <a:pt x="737" y="952"/>
                        <a:pt x="836" y="852"/>
                      </a:cubicBezTo>
                      <a:cubicBezTo>
                        <a:pt x="1148" y="541"/>
                        <a:pt x="935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0DA9B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8618" name="Google Shape;2027;p52"/>
                <p:cNvSpPr/>
                <p:nvPr/>
              </p:nvSpPr>
              <p:spPr>
                <a:xfrm>
                  <a:off x="4179825" y="3667150"/>
                  <a:ext cx="125000" cy="106825"/>
                </a:xfrm>
                <a:custGeom>
                  <a:avLst/>
                  <a:ahLst/>
                  <a:rect l="l" t="t" r="r" b="b"/>
                  <a:pathLst>
                    <a:path w="5000" h="4273" extrusionOk="0">
                      <a:moveTo>
                        <a:pt x="2869" y="355"/>
                      </a:moveTo>
                      <a:cubicBezTo>
                        <a:pt x="3836" y="355"/>
                        <a:pt x="4639" y="1158"/>
                        <a:pt x="4639" y="2142"/>
                      </a:cubicBezTo>
                      <a:cubicBezTo>
                        <a:pt x="4639" y="3206"/>
                        <a:pt x="3762" y="3917"/>
                        <a:pt x="2850" y="3917"/>
                      </a:cubicBezTo>
                      <a:cubicBezTo>
                        <a:pt x="2413" y="3917"/>
                        <a:pt x="1968" y="3754"/>
                        <a:pt x="1607" y="3387"/>
                      </a:cubicBezTo>
                      <a:cubicBezTo>
                        <a:pt x="492" y="2273"/>
                        <a:pt x="1279" y="355"/>
                        <a:pt x="2869" y="355"/>
                      </a:cubicBezTo>
                      <a:close/>
                      <a:moveTo>
                        <a:pt x="2849" y="1"/>
                      </a:moveTo>
                      <a:cubicBezTo>
                        <a:pt x="2320" y="1"/>
                        <a:pt x="1781" y="197"/>
                        <a:pt x="1344" y="634"/>
                      </a:cubicBezTo>
                      <a:cubicBezTo>
                        <a:pt x="0" y="1978"/>
                        <a:pt x="967" y="4273"/>
                        <a:pt x="2869" y="4273"/>
                      </a:cubicBezTo>
                      <a:cubicBezTo>
                        <a:pt x="4049" y="4273"/>
                        <a:pt x="5000" y="3306"/>
                        <a:pt x="5000" y="2142"/>
                      </a:cubicBezTo>
                      <a:cubicBezTo>
                        <a:pt x="5000" y="847"/>
                        <a:pt x="3946" y="1"/>
                        <a:pt x="2849" y="1"/>
                      </a:cubicBezTo>
                      <a:close/>
                    </a:path>
                  </a:pathLst>
                </a:custGeom>
                <a:solidFill>
                  <a:srgbClr val="0DA9B1"/>
                </a:solidFill>
                <a:ln>
                  <a:noFill/>
                </a:ln>
              </p:spPr>
              <p:txBody>
                <a:bodyPr anchor="ctr" anchorCtr="0" bIns="91425" lIns="91425" rIns="91425" spcFirstLastPara="1" tIns="91425" wrap="square">
                  <a:noAutofit/>
                </a:bodyPr>
                <a:p>
                  <a:pPr algn="l"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pic>
          <p:nvPicPr>
            <p:cNvPr id="2097152" name="Picture 173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/>
            <a:srcRect l="54769" r="1365"/>
            <a:stretch>
              <a:fillRect/>
            </a:stretch>
          </p:blipFill>
          <p:spPr>
            <a:xfrm>
              <a:off x="269740" y="4950283"/>
              <a:ext cx="1208926" cy="1600263"/>
            </a:xfrm>
            <a:prstGeom prst="rect"/>
          </p:spPr>
        </p:pic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34;p28"/>
          <p:cNvGrpSpPr/>
          <p:nvPr/>
        </p:nvGrpSpPr>
        <p:grpSpPr>
          <a:xfrm>
            <a:off x="588935" y="362426"/>
            <a:ext cx="5422800" cy="4095375"/>
            <a:chOff x="517901" y="-109181"/>
            <a:chExt cx="4067100" cy="3071531"/>
          </a:xfrm>
        </p:grpSpPr>
        <p:sp>
          <p:nvSpPr>
            <p:cNvPr id="1048626" name="Google Shape;135;p28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27" name="Google Shape;136;p28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/>
            <a:solidFill>
              <a:schemeClr val="accent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</p:grpSp>
      <p:grpSp>
        <p:nvGrpSpPr>
          <p:cNvPr id="47" name="Google Shape;137;p28"/>
          <p:cNvGrpSpPr/>
          <p:nvPr/>
        </p:nvGrpSpPr>
        <p:grpSpPr>
          <a:xfrm>
            <a:off x="3954567" y="1099218"/>
            <a:ext cx="9527067" cy="5905100"/>
            <a:chOff x="238125" y="642425"/>
            <a:chExt cx="7145300" cy="4428825"/>
          </a:xfrm>
        </p:grpSpPr>
        <p:sp>
          <p:nvSpPr>
            <p:cNvPr id="1048628" name="Google Shape;138;p28"/>
            <p:cNvSpPr/>
            <p:nvPr/>
          </p:nvSpPr>
          <p:spPr>
            <a:xfrm>
              <a:off x="4041800" y="2528075"/>
              <a:ext cx="1887500" cy="1083000"/>
            </a:xfrm>
            <a:custGeom>
              <a:avLst/>
              <a:ahLst/>
              <a:rect l="l" t="t" r="r" b="b"/>
              <a:pathLst>
                <a:path w="75500" h="43320" extrusionOk="0">
                  <a:moveTo>
                    <a:pt x="15174" y="0"/>
                  </a:moveTo>
                  <a:cubicBezTo>
                    <a:pt x="14559" y="0"/>
                    <a:pt x="13944" y="136"/>
                    <a:pt x="13475" y="408"/>
                  </a:cubicBezTo>
                  <a:lnTo>
                    <a:pt x="937" y="7645"/>
                  </a:lnTo>
                  <a:cubicBezTo>
                    <a:pt x="0" y="8187"/>
                    <a:pt x="0" y="9066"/>
                    <a:pt x="937" y="9607"/>
                  </a:cubicBezTo>
                  <a:lnTo>
                    <a:pt x="58626" y="42912"/>
                  </a:lnTo>
                  <a:cubicBezTo>
                    <a:pt x="59095" y="43184"/>
                    <a:pt x="59710" y="43320"/>
                    <a:pt x="60326" y="43320"/>
                  </a:cubicBezTo>
                  <a:cubicBezTo>
                    <a:pt x="60940" y="43320"/>
                    <a:pt x="61554" y="43184"/>
                    <a:pt x="62023" y="42914"/>
                  </a:cubicBezTo>
                  <a:lnTo>
                    <a:pt x="74561" y="35674"/>
                  </a:lnTo>
                  <a:cubicBezTo>
                    <a:pt x="75500" y="35133"/>
                    <a:pt x="75500" y="34254"/>
                    <a:pt x="74561" y="33713"/>
                  </a:cubicBezTo>
                  <a:lnTo>
                    <a:pt x="16873" y="408"/>
                  </a:lnTo>
                  <a:cubicBezTo>
                    <a:pt x="16404" y="136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29" name="Google Shape;139;p28"/>
            <p:cNvSpPr/>
            <p:nvPr/>
          </p:nvSpPr>
          <p:spPr>
            <a:xfrm>
              <a:off x="4506900" y="2259950"/>
              <a:ext cx="1887500" cy="1082975"/>
            </a:xfrm>
            <a:custGeom>
              <a:avLst/>
              <a:ahLst/>
              <a:rect l="l" t="t" r="r" b="b"/>
              <a:pathLst>
                <a:path w="75500" h="43319" extrusionOk="0">
                  <a:moveTo>
                    <a:pt x="15174" y="0"/>
                  </a:moveTo>
                  <a:cubicBezTo>
                    <a:pt x="14560" y="0"/>
                    <a:pt x="13945" y="135"/>
                    <a:pt x="13475" y="406"/>
                  </a:cubicBezTo>
                  <a:lnTo>
                    <a:pt x="938" y="7646"/>
                  </a:lnTo>
                  <a:cubicBezTo>
                    <a:pt x="0" y="8187"/>
                    <a:pt x="0" y="9066"/>
                    <a:pt x="938" y="9607"/>
                  </a:cubicBezTo>
                  <a:lnTo>
                    <a:pt x="58627" y="42913"/>
                  </a:lnTo>
                  <a:cubicBezTo>
                    <a:pt x="59096" y="43183"/>
                    <a:pt x="59711" y="43319"/>
                    <a:pt x="60326" y="43319"/>
                  </a:cubicBezTo>
                  <a:cubicBezTo>
                    <a:pt x="60940" y="43319"/>
                    <a:pt x="61555" y="43183"/>
                    <a:pt x="62023" y="42913"/>
                  </a:cubicBezTo>
                  <a:lnTo>
                    <a:pt x="74563" y="35675"/>
                  </a:lnTo>
                  <a:cubicBezTo>
                    <a:pt x="75500" y="35132"/>
                    <a:pt x="75500" y="34255"/>
                    <a:pt x="74563" y="33713"/>
                  </a:cubicBezTo>
                  <a:lnTo>
                    <a:pt x="16874" y="406"/>
                  </a:lnTo>
                  <a:cubicBezTo>
                    <a:pt x="16404" y="135"/>
                    <a:pt x="15789" y="0"/>
                    <a:pt x="1517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0" name="Google Shape;140;p28"/>
            <p:cNvSpPr/>
            <p:nvPr/>
          </p:nvSpPr>
          <p:spPr>
            <a:xfrm>
              <a:off x="1863325" y="2691000"/>
              <a:ext cx="3057325" cy="1753850"/>
            </a:xfrm>
            <a:custGeom>
              <a:avLst/>
              <a:ahLst/>
              <a:rect l="l" t="t" r="r" b="b"/>
              <a:pathLst>
                <a:path w="122293" h="70154" extrusionOk="0">
                  <a:moveTo>
                    <a:pt x="65131" y="1"/>
                  </a:moveTo>
                  <a:cubicBezTo>
                    <a:pt x="64106" y="1"/>
                    <a:pt x="63081" y="226"/>
                    <a:pt x="62299" y="677"/>
                  </a:cubicBezTo>
                  <a:lnTo>
                    <a:pt x="1565" y="35744"/>
                  </a:lnTo>
                  <a:cubicBezTo>
                    <a:pt x="1" y="36644"/>
                    <a:pt x="1" y="38108"/>
                    <a:pt x="1565" y="39012"/>
                  </a:cubicBezTo>
                  <a:lnTo>
                    <a:pt x="54331" y="69477"/>
                  </a:lnTo>
                  <a:cubicBezTo>
                    <a:pt x="55113" y="69928"/>
                    <a:pt x="56138" y="70153"/>
                    <a:pt x="57163" y="70153"/>
                  </a:cubicBezTo>
                  <a:cubicBezTo>
                    <a:pt x="58187" y="70153"/>
                    <a:pt x="59212" y="69928"/>
                    <a:pt x="59994" y="69477"/>
                  </a:cubicBezTo>
                  <a:lnTo>
                    <a:pt x="120729" y="34410"/>
                  </a:lnTo>
                  <a:cubicBezTo>
                    <a:pt x="122292" y="33508"/>
                    <a:pt x="122292" y="32045"/>
                    <a:pt x="120729" y="31141"/>
                  </a:cubicBezTo>
                  <a:lnTo>
                    <a:pt x="67962" y="677"/>
                  </a:lnTo>
                  <a:cubicBezTo>
                    <a:pt x="67180" y="226"/>
                    <a:pt x="66155" y="1"/>
                    <a:pt x="6513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1" name="Google Shape;141;p28"/>
            <p:cNvSpPr/>
            <p:nvPr/>
          </p:nvSpPr>
          <p:spPr>
            <a:xfrm>
              <a:off x="4899250" y="680625"/>
              <a:ext cx="200000" cy="307250"/>
            </a:xfrm>
            <a:custGeom>
              <a:avLst/>
              <a:ah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0"/>
                  </a:lnTo>
                  <a:lnTo>
                    <a:pt x="2" y="7670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2" name="Google Shape;142;p28"/>
            <p:cNvSpPr/>
            <p:nvPr/>
          </p:nvSpPr>
          <p:spPr>
            <a:xfrm>
              <a:off x="6302025" y="1360550"/>
              <a:ext cx="87325" cy="1754650"/>
            </a:xfrm>
            <a:custGeom>
              <a:avLst/>
              <a:ahLst/>
              <a:rect l="l" t="t" r="r" b="b"/>
              <a:pathLst>
                <a:path w="3493" h="7018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5" y="2445"/>
                    <a:pt x="836" y="3443"/>
                    <a:pt x="838" y="4348"/>
                  </a:cubicBezTo>
                  <a:cubicBezTo>
                    <a:pt x="838" y="4348"/>
                    <a:pt x="841" y="7217"/>
                    <a:pt x="834" y="7219"/>
                  </a:cubicBezTo>
                  <a:lnTo>
                    <a:pt x="831" y="68072"/>
                  </a:lnTo>
                  <a:cubicBezTo>
                    <a:pt x="831" y="68583"/>
                    <a:pt x="821" y="69711"/>
                    <a:pt x="1" y="70185"/>
                  </a:cubicBezTo>
                  <a:lnTo>
                    <a:pt x="2159" y="68939"/>
                  </a:lnTo>
                  <a:cubicBezTo>
                    <a:pt x="2893" y="68516"/>
                    <a:pt x="3488" y="67440"/>
                    <a:pt x="3488" y="66538"/>
                  </a:cubicBezTo>
                  <a:lnTo>
                    <a:pt x="3489" y="5686"/>
                  </a:lnTo>
                  <a:cubicBezTo>
                    <a:pt x="3489" y="5686"/>
                    <a:pt x="3493" y="5663"/>
                    <a:pt x="3493" y="5625"/>
                  </a:cubicBezTo>
                  <a:cubicBezTo>
                    <a:pt x="3489" y="5581"/>
                    <a:pt x="3486" y="5523"/>
                    <a:pt x="3488" y="5448"/>
                  </a:cubicBezTo>
                  <a:cubicBezTo>
                    <a:pt x="3489" y="5386"/>
                    <a:pt x="3491" y="5324"/>
                    <a:pt x="3489" y="5242"/>
                  </a:cubicBezTo>
                  <a:cubicBezTo>
                    <a:pt x="3493" y="5165"/>
                    <a:pt x="3489" y="5083"/>
                    <a:pt x="3493" y="4983"/>
                  </a:cubicBezTo>
                  <a:cubicBezTo>
                    <a:pt x="3489" y="4796"/>
                    <a:pt x="3491" y="4577"/>
                    <a:pt x="3488" y="4336"/>
                  </a:cubicBezTo>
                  <a:lnTo>
                    <a:pt x="3488" y="3814"/>
                  </a:lnTo>
                  <a:cubicBezTo>
                    <a:pt x="3488" y="3446"/>
                    <a:pt x="3489" y="3043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3" name="Google Shape;143;p28"/>
            <p:cNvSpPr/>
            <p:nvPr/>
          </p:nvSpPr>
          <p:spPr>
            <a:xfrm>
              <a:off x="5098300" y="704675"/>
              <a:ext cx="1224725" cy="2415250"/>
            </a:xfrm>
            <a:custGeom>
              <a:avLst/>
              <a:ahLst/>
              <a:rect l="l" t="t" r="r" b="b"/>
              <a:pathLst>
                <a:path w="48989" h="96610" extrusionOk="0">
                  <a:moveTo>
                    <a:pt x="1036" y="1"/>
                  </a:moveTo>
                  <a:cubicBezTo>
                    <a:pt x="1026" y="1"/>
                    <a:pt x="1015" y="1"/>
                    <a:pt x="1005" y="1"/>
                  </a:cubicBezTo>
                  <a:cubicBezTo>
                    <a:pt x="903" y="3"/>
                    <a:pt x="801" y="8"/>
                    <a:pt x="699" y="20"/>
                  </a:cubicBezTo>
                  <a:cubicBezTo>
                    <a:pt x="599" y="28"/>
                    <a:pt x="501" y="45"/>
                    <a:pt x="404" y="70"/>
                  </a:cubicBezTo>
                  <a:cubicBezTo>
                    <a:pt x="320" y="90"/>
                    <a:pt x="238" y="113"/>
                    <a:pt x="158" y="143"/>
                  </a:cubicBezTo>
                  <a:cubicBezTo>
                    <a:pt x="136" y="146"/>
                    <a:pt x="115" y="155"/>
                    <a:pt x="100" y="170"/>
                  </a:cubicBezTo>
                  <a:cubicBezTo>
                    <a:pt x="66" y="178"/>
                    <a:pt x="34" y="188"/>
                    <a:pt x="4" y="203"/>
                  </a:cubicBezTo>
                  <a:lnTo>
                    <a:pt x="1" y="212"/>
                  </a:lnTo>
                  <a:lnTo>
                    <a:pt x="33" y="8256"/>
                  </a:lnTo>
                  <a:lnTo>
                    <a:pt x="39" y="11326"/>
                  </a:lnTo>
                  <a:lnTo>
                    <a:pt x="250" y="66734"/>
                  </a:lnTo>
                  <a:cubicBezTo>
                    <a:pt x="255" y="68535"/>
                    <a:pt x="1530" y="70729"/>
                    <a:pt x="3099" y="71628"/>
                  </a:cubicBezTo>
                  <a:lnTo>
                    <a:pt x="38362" y="91779"/>
                  </a:lnTo>
                  <a:lnTo>
                    <a:pt x="46148" y="96230"/>
                  </a:lnTo>
                  <a:cubicBezTo>
                    <a:pt x="46600" y="96487"/>
                    <a:pt x="47027" y="96609"/>
                    <a:pt x="47406" y="96609"/>
                  </a:cubicBezTo>
                  <a:cubicBezTo>
                    <a:pt x="48343" y="96609"/>
                    <a:pt x="48989" y="95867"/>
                    <a:pt x="48989" y="94583"/>
                  </a:cubicBezTo>
                  <a:lnTo>
                    <a:pt x="48989" y="33445"/>
                  </a:lnTo>
                  <a:lnTo>
                    <a:pt x="48989" y="30585"/>
                  </a:lnTo>
                  <a:cubicBezTo>
                    <a:pt x="48987" y="29679"/>
                    <a:pt x="48671" y="28677"/>
                    <a:pt x="48161" y="27793"/>
                  </a:cubicBezTo>
                  <a:cubicBezTo>
                    <a:pt x="47632" y="26876"/>
                    <a:pt x="46964" y="26171"/>
                    <a:pt x="46150" y="25684"/>
                  </a:cubicBezTo>
                  <a:lnTo>
                    <a:pt x="43672" y="24254"/>
                  </a:lnTo>
                  <a:lnTo>
                    <a:pt x="43669" y="24248"/>
                  </a:lnTo>
                  <a:lnTo>
                    <a:pt x="2135" y="272"/>
                  </a:lnTo>
                  <a:cubicBezTo>
                    <a:pt x="2071" y="240"/>
                    <a:pt x="1999" y="207"/>
                    <a:pt x="1929" y="178"/>
                  </a:cubicBezTo>
                  <a:cubicBezTo>
                    <a:pt x="1852" y="146"/>
                    <a:pt x="1774" y="120"/>
                    <a:pt x="1693" y="96"/>
                  </a:cubicBezTo>
                  <a:lnTo>
                    <a:pt x="1541" y="55"/>
                  </a:lnTo>
                  <a:cubicBezTo>
                    <a:pt x="1465" y="40"/>
                    <a:pt x="1388" y="28"/>
                    <a:pt x="1311" y="21"/>
                  </a:cubicBezTo>
                  <a:cubicBezTo>
                    <a:pt x="1221" y="8"/>
                    <a:pt x="1128" y="1"/>
                    <a:pt x="1036" y="1"/>
                  </a:cubicBez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4" name="Google Shape;144;p28"/>
            <p:cNvSpPr/>
            <p:nvPr/>
          </p:nvSpPr>
          <p:spPr>
            <a:xfrm>
              <a:off x="4932450" y="744250"/>
              <a:ext cx="1346875" cy="2441925"/>
            </a:xfrm>
            <a:custGeom>
              <a:avLst/>
              <a:ahLst/>
              <a:rect l="l" t="t" r="r" b="b"/>
              <a:pathLst>
                <a:path w="53875" h="97677" extrusionOk="0">
                  <a:moveTo>
                    <a:pt x="7559" y="0"/>
                  </a:moveTo>
                  <a:lnTo>
                    <a:pt x="0" y="4356"/>
                  </a:lnTo>
                  <a:lnTo>
                    <a:pt x="46320" y="31102"/>
                  </a:lnTo>
                  <a:lnTo>
                    <a:pt x="46219" y="97676"/>
                  </a:lnTo>
                  <a:lnTo>
                    <a:pt x="53056" y="93728"/>
                  </a:lnTo>
                  <a:cubicBezTo>
                    <a:pt x="53562" y="93437"/>
                    <a:pt x="53873" y="92898"/>
                    <a:pt x="53873" y="92313"/>
                  </a:cubicBezTo>
                  <a:lnTo>
                    <a:pt x="53875" y="28626"/>
                  </a:lnTo>
                  <a:cubicBezTo>
                    <a:pt x="53875" y="27458"/>
                    <a:pt x="53253" y="26379"/>
                    <a:pt x="52241" y="25796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5" name="Google Shape;145;p28"/>
            <p:cNvSpPr/>
            <p:nvPr/>
          </p:nvSpPr>
          <p:spPr>
            <a:xfrm>
              <a:off x="6087925" y="1419025"/>
              <a:ext cx="191450" cy="1767150"/>
            </a:xfrm>
            <a:custGeom>
              <a:avLst/>
              <a:ahLst/>
              <a:rect l="l" t="t" r="r" b="b"/>
              <a:pathLst>
                <a:path w="7658" h="70686" extrusionOk="0">
                  <a:moveTo>
                    <a:pt x="7218" y="1"/>
                  </a:moveTo>
                  <a:lnTo>
                    <a:pt x="101" y="4111"/>
                  </a:lnTo>
                  <a:lnTo>
                    <a:pt x="0" y="70685"/>
                  </a:lnTo>
                  <a:lnTo>
                    <a:pt x="6837" y="66739"/>
                  </a:lnTo>
                  <a:cubicBezTo>
                    <a:pt x="7343" y="66446"/>
                    <a:pt x="7654" y="65907"/>
                    <a:pt x="7654" y="65324"/>
                  </a:cubicBezTo>
                  <a:lnTo>
                    <a:pt x="7656" y="1637"/>
                  </a:lnTo>
                  <a:cubicBezTo>
                    <a:pt x="7658" y="1062"/>
                    <a:pt x="7505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6" name="Google Shape;146;p28"/>
            <p:cNvSpPr/>
            <p:nvPr/>
          </p:nvSpPr>
          <p:spPr>
            <a:xfrm>
              <a:off x="4935575" y="727825"/>
              <a:ext cx="217575" cy="121525"/>
            </a:xfrm>
            <a:custGeom>
              <a:avLst/>
              <a:ahLst/>
              <a:rect l="l" t="t" r="r" b="b"/>
              <a:pathLst>
                <a:path w="8703" h="4861" extrusionOk="0">
                  <a:moveTo>
                    <a:pt x="7752" y="0"/>
                  </a:moveTo>
                  <a:cubicBezTo>
                    <a:pt x="7441" y="0"/>
                    <a:pt x="7098" y="82"/>
                    <a:pt x="6826" y="240"/>
                  </a:cubicBezTo>
                  <a:lnTo>
                    <a:pt x="554" y="3854"/>
                  </a:lnTo>
                  <a:cubicBezTo>
                    <a:pt x="84" y="4124"/>
                    <a:pt x="1" y="4515"/>
                    <a:pt x="368" y="4727"/>
                  </a:cubicBezTo>
                  <a:cubicBezTo>
                    <a:pt x="523" y="4817"/>
                    <a:pt x="733" y="4860"/>
                    <a:pt x="959" y="4860"/>
                  </a:cubicBezTo>
                  <a:cubicBezTo>
                    <a:pt x="1270" y="4860"/>
                    <a:pt x="1612" y="4778"/>
                    <a:pt x="1884" y="4620"/>
                  </a:cubicBezTo>
                  <a:lnTo>
                    <a:pt x="8149" y="1003"/>
                  </a:lnTo>
                  <a:cubicBezTo>
                    <a:pt x="8619" y="733"/>
                    <a:pt x="8702" y="342"/>
                    <a:pt x="8336" y="131"/>
                  </a:cubicBezTo>
                  <a:cubicBezTo>
                    <a:pt x="8184" y="43"/>
                    <a:pt x="7976" y="0"/>
                    <a:pt x="775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7" name="Google Shape;147;p28"/>
            <p:cNvSpPr/>
            <p:nvPr/>
          </p:nvSpPr>
          <p:spPr>
            <a:xfrm>
              <a:off x="6036425" y="1513850"/>
              <a:ext cx="87400" cy="1754650"/>
            </a:xfrm>
            <a:custGeom>
              <a:avLst/>
              <a:ahLst/>
              <a:rect l="l" t="t" r="r" b="b"/>
              <a:pathLst>
                <a:path w="3496" h="70186" extrusionOk="0">
                  <a:moveTo>
                    <a:pt x="2707" y="1"/>
                  </a:moveTo>
                  <a:lnTo>
                    <a:pt x="0" y="1563"/>
                  </a:lnTo>
                  <a:cubicBezTo>
                    <a:pt x="515" y="2453"/>
                    <a:pt x="831" y="3447"/>
                    <a:pt x="831" y="4361"/>
                  </a:cubicBezTo>
                  <a:cubicBezTo>
                    <a:pt x="831" y="4361"/>
                    <a:pt x="832" y="7215"/>
                    <a:pt x="836" y="7220"/>
                  </a:cubicBezTo>
                  <a:lnTo>
                    <a:pt x="831" y="37852"/>
                  </a:lnTo>
                  <a:lnTo>
                    <a:pt x="832" y="68072"/>
                  </a:lnTo>
                  <a:cubicBezTo>
                    <a:pt x="832" y="68553"/>
                    <a:pt x="849" y="69696"/>
                    <a:pt x="0" y="70185"/>
                  </a:cubicBezTo>
                  <a:cubicBezTo>
                    <a:pt x="0" y="70185"/>
                    <a:pt x="1816" y="69139"/>
                    <a:pt x="2159" y="68940"/>
                  </a:cubicBezTo>
                  <a:cubicBezTo>
                    <a:pt x="2892" y="68516"/>
                    <a:pt x="3487" y="67442"/>
                    <a:pt x="3487" y="66540"/>
                  </a:cubicBezTo>
                  <a:lnTo>
                    <a:pt x="3487" y="39391"/>
                  </a:lnTo>
                  <a:cubicBezTo>
                    <a:pt x="3487" y="39391"/>
                    <a:pt x="3492" y="5686"/>
                    <a:pt x="3491" y="5673"/>
                  </a:cubicBezTo>
                  <a:lnTo>
                    <a:pt x="3491" y="5553"/>
                  </a:lnTo>
                  <a:cubicBezTo>
                    <a:pt x="3494" y="5339"/>
                    <a:pt x="3496" y="4908"/>
                    <a:pt x="3491" y="4336"/>
                  </a:cubicBezTo>
                  <a:lnTo>
                    <a:pt x="3491" y="3815"/>
                  </a:lnTo>
                  <a:cubicBezTo>
                    <a:pt x="3489" y="3446"/>
                    <a:pt x="3491" y="3043"/>
                    <a:pt x="3489" y="2622"/>
                  </a:cubicBezTo>
                  <a:cubicBezTo>
                    <a:pt x="3487" y="1770"/>
                    <a:pt x="3193" y="829"/>
                    <a:pt x="2707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8" name="Google Shape;148;p28"/>
            <p:cNvSpPr/>
            <p:nvPr/>
          </p:nvSpPr>
          <p:spPr>
            <a:xfrm>
              <a:off x="4832825" y="809000"/>
              <a:ext cx="1224500" cy="2464325"/>
            </a:xfrm>
            <a:custGeom>
              <a:avLst/>
              <a:ahLst/>
              <a:rect l="l" t="t" r="r" b="b"/>
              <a:pathLst>
                <a:path w="48980" h="98573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8"/>
                    <a:pt x="1" y="76"/>
                    <a:pt x="5" y="113"/>
                  </a:cubicBezTo>
                  <a:lnTo>
                    <a:pt x="5" y="113"/>
                  </a:lnTo>
                  <a:lnTo>
                    <a:pt x="5" y="0"/>
                  </a:lnTo>
                  <a:close/>
                  <a:moveTo>
                    <a:pt x="5" y="113"/>
                  </a:moveTo>
                  <a:lnTo>
                    <a:pt x="15" y="68295"/>
                  </a:lnTo>
                  <a:cubicBezTo>
                    <a:pt x="15" y="70099"/>
                    <a:pt x="1295" y="72290"/>
                    <a:pt x="2863" y="73189"/>
                  </a:cubicBezTo>
                  <a:lnTo>
                    <a:pt x="46139" y="98192"/>
                  </a:lnTo>
                  <a:cubicBezTo>
                    <a:pt x="46591" y="98450"/>
                    <a:pt x="47018" y="98573"/>
                    <a:pt x="47397" y="98573"/>
                  </a:cubicBezTo>
                  <a:cubicBezTo>
                    <a:pt x="48331" y="98573"/>
                    <a:pt x="48974" y="97830"/>
                    <a:pt x="48978" y="96545"/>
                  </a:cubicBezTo>
                  <a:lnTo>
                    <a:pt x="48980" y="87606"/>
                  </a:lnTo>
                  <a:lnTo>
                    <a:pt x="48976" y="35409"/>
                  </a:lnTo>
                  <a:lnTo>
                    <a:pt x="48978" y="32547"/>
                  </a:lnTo>
                  <a:cubicBezTo>
                    <a:pt x="48976" y="31643"/>
                    <a:pt x="48655" y="30642"/>
                    <a:pt x="48146" y="29758"/>
                  </a:cubicBezTo>
                  <a:cubicBezTo>
                    <a:pt x="47616" y="28814"/>
                    <a:pt x="46930" y="28138"/>
                    <a:pt x="46138" y="27642"/>
                  </a:cubicBezTo>
                  <a:lnTo>
                    <a:pt x="43668" y="26213"/>
                  </a:lnTo>
                  <a:lnTo>
                    <a:pt x="43665" y="26208"/>
                  </a:lnTo>
                  <a:lnTo>
                    <a:pt x="10657" y="7154"/>
                  </a:lnTo>
                  <a:lnTo>
                    <a:pt x="2831" y="2635"/>
                  </a:lnTo>
                  <a:lnTo>
                    <a:pt x="1178" y="1679"/>
                  </a:lnTo>
                  <a:cubicBezTo>
                    <a:pt x="973" y="1557"/>
                    <a:pt x="779" y="1417"/>
                    <a:pt x="602" y="1258"/>
                  </a:cubicBezTo>
                  <a:cubicBezTo>
                    <a:pt x="522" y="1185"/>
                    <a:pt x="448" y="1106"/>
                    <a:pt x="383" y="1021"/>
                  </a:cubicBezTo>
                  <a:cubicBezTo>
                    <a:pt x="316" y="942"/>
                    <a:pt x="256" y="857"/>
                    <a:pt x="206" y="769"/>
                  </a:cubicBezTo>
                  <a:cubicBezTo>
                    <a:pt x="174" y="712"/>
                    <a:pt x="146" y="652"/>
                    <a:pt x="119" y="592"/>
                  </a:cubicBezTo>
                  <a:cubicBezTo>
                    <a:pt x="94" y="535"/>
                    <a:pt x="74" y="475"/>
                    <a:pt x="62" y="414"/>
                  </a:cubicBezTo>
                  <a:cubicBezTo>
                    <a:pt x="46" y="373"/>
                    <a:pt x="36" y="331"/>
                    <a:pt x="34" y="287"/>
                  </a:cubicBezTo>
                  <a:cubicBezTo>
                    <a:pt x="19" y="247"/>
                    <a:pt x="12" y="204"/>
                    <a:pt x="14" y="162"/>
                  </a:cubicBezTo>
                  <a:cubicBezTo>
                    <a:pt x="10" y="146"/>
                    <a:pt x="7" y="129"/>
                    <a:pt x="5" y="113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39" name="Google Shape;149;p28"/>
            <p:cNvSpPr/>
            <p:nvPr/>
          </p:nvSpPr>
          <p:spPr>
            <a:xfrm>
              <a:off x="4832875" y="642425"/>
              <a:ext cx="1536800" cy="910550"/>
            </a:xfrm>
            <a:custGeom>
              <a:avLst/>
              <a:ahLst/>
              <a:rect l="l" t="t" r="r" b="b"/>
              <a:pathLst>
                <a:path w="61472" h="36422" extrusionOk="0">
                  <a:moveTo>
                    <a:pt x="11623" y="0"/>
                  </a:moveTo>
                  <a:cubicBezTo>
                    <a:pt x="10598" y="0"/>
                    <a:pt x="9573" y="226"/>
                    <a:pt x="8792" y="677"/>
                  </a:cubicBezTo>
                  <a:lnTo>
                    <a:pt x="1176" y="5074"/>
                  </a:lnTo>
                  <a:cubicBezTo>
                    <a:pt x="416" y="5512"/>
                    <a:pt x="30" y="6083"/>
                    <a:pt x="0" y="6658"/>
                  </a:cubicBezTo>
                  <a:lnTo>
                    <a:pt x="3" y="6665"/>
                  </a:lnTo>
                  <a:lnTo>
                    <a:pt x="3" y="6770"/>
                  </a:lnTo>
                  <a:cubicBezTo>
                    <a:pt x="7" y="6790"/>
                    <a:pt x="8" y="6805"/>
                    <a:pt x="12" y="6825"/>
                  </a:cubicBezTo>
                  <a:cubicBezTo>
                    <a:pt x="12" y="6867"/>
                    <a:pt x="18" y="6910"/>
                    <a:pt x="32" y="6950"/>
                  </a:cubicBezTo>
                  <a:cubicBezTo>
                    <a:pt x="34" y="6994"/>
                    <a:pt x="44" y="7037"/>
                    <a:pt x="60" y="7077"/>
                  </a:cubicBezTo>
                  <a:cubicBezTo>
                    <a:pt x="72" y="7139"/>
                    <a:pt x="90" y="7199"/>
                    <a:pt x="117" y="7256"/>
                  </a:cubicBezTo>
                  <a:cubicBezTo>
                    <a:pt x="144" y="7316"/>
                    <a:pt x="171" y="7375"/>
                    <a:pt x="204" y="7432"/>
                  </a:cubicBezTo>
                  <a:cubicBezTo>
                    <a:pt x="254" y="7522"/>
                    <a:pt x="314" y="7607"/>
                    <a:pt x="379" y="7686"/>
                  </a:cubicBezTo>
                  <a:cubicBezTo>
                    <a:pt x="446" y="7769"/>
                    <a:pt x="520" y="7848"/>
                    <a:pt x="600" y="7921"/>
                  </a:cubicBezTo>
                  <a:cubicBezTo>
                    <a:pt x="777" y="8080"/>
                    <a:pt x="971" y="8222"/>
                    <a:pt x="1175" y="8344"/>
                  </a:cubicBezTo>
                  <a:lnTo>
                    <a:pt x="2829" y="9298"/>
                  </a:lnTo>
                  <a:lnTo>
                    <a:pt x="10655" y="13817"/>
                  </a:lnTo>
                  <a:lnTo>
                    <a:pt x="43663" y="32871"/>
                  </a:lnTo>
                  <a:lnTo>
                    <a:pt x="43666" y="32876"/>
                  </a:lnTo>
                  <a:lnTo>
                    <a:pt x="46136" y="34305"/>
                  </a:lnTo>
                  <a:lnTo>
                    <a:pt x="46144" y="34306"/>
                  </a:lnTo>
                  <a:cubicBezTo>
                    <a:pt x="46928" y="34761"/>
                    <a:pt x="47629" y="35533"/>
                    <a:pt x="48144" y="36421"/>
                  </a:cubicBezTo>
                  <a:lnTo>
                    <a:pt x="50851" y="34859"/>
                  </a:lnTo>
                  <a:cubicBezTo>
                    <a:pt x="50374" y="34024"/>
                    <a:pt x="49708" y="33299"/>
                    <a:pt x="48971" y="32871"/>
                  </a:cubicBezTo>
                  <a:cubicBezTo>
                    <a:pt x="48607" y="32659"/>
                    <a:pt x="48258" y="32460"/>
                    <a:pt x="47938" y="32275"/>
                  </a:cubicBezTo>
                  <a:lnTo>
                    <a:pt x="47486" y="32014"/>
                  </a:lnTo>
                  <a:cubicBezTo>
                    <a:pt x="46994" y="31725"/>
                    <a:pt x="46622" y="31509"/>
                    <a:pt x="46433" y="31407"/>
                  </a:cubicBezTo>
                  <a:lnTo>
                    <a:pt x="46329" y="31346"/>
                  </a:lnTo>
                  <a:cubicBezTo>
                    <a:pt x="46324" y="31344"/>
                    <a:pt x="46321" y="31342"/>
                    <a:pt x="46318" y="31337"/>
                  </a:cubicBezTo>
                  <a:lnTo>
                    <a:pt x="10650" y="10746"/>
                  </a:lnTo>
                  <a:lnTo>
                    <a:pt x="4784" y="7361"/>
                  </a:lnTo>
                  <a:cubicBezTo>
                    <a:pt x="4162" y="7004"/>
                    <a:pt x="4162" y="6414"/>
                    <a:pt x="4785" y="6055"/>
                  </a:cubicBezTo>
                  <a:lnTo>
                    <a:pt x="10486" y="2763"/>
                  </a:lnTo>
                  <a:cubicBezTo>
                    <a:pt x="10528" y="2737"/>
                    <a:pt x="10571" y="2717"/>
                    <a:pt x="10618" y="2702"/>
                  </a:cubicBezTo>
                  <a:cubicBezTo>
                    <a:pt x="10646" y="2680"/>
                    <a:pt x="10680" y="2667"/>
                    <a:pt x="10715" y="2660"/>
                  </a:cubicBezTo>
                  <a:cubicBezTo>
                    <a:pt x="10732" y="2645"/>
                    <a:pt x="10752" y="2636"/>
                    <a:pt x="10775" y="2633"/>
                  </a:cubicBezTo>
                  <a:cubicBezTo>
                    <a:pt x="10855" y="2603"/>
                    <a:pt x="10935" y="2580"/>
                    <a:pt x="11019" y="2560"/>
                  </a:cubicBezTo>
                  <a:cubicBezTo>
                    <a:pt x="11116" y="2535"/>
                    <a:pt x="11214" y="2518"/>
                    <a:pt x="11315" y="2510"/>
                  </a:cubicBezTo>
                  <a:cubicBezTo>
                    <a:pt x="11417" y="2498"/>
                    <a:pt x="11519" y="2493"/>
                    <a:pt x="11622" y="2491"/>
                  </a:cubicBezTo>
                  <a:cubicBezTo>
                    <a:pt x="11632" y="2491"/>
                    <a:pt x="11643" y="2491"/>
                    <a:pt x="11653" y="2491"/>
                  </a:cubicBezTo>
                  <a:cubicBezTo>
                    <a:pt x="11744" y="2491"/>
                    <a:pt x="11836" y="2498"/>
                    <a:pt x="11928" y="2511"/>
                  </a:cubicBezTo>
                  <a:cubicBezTo>
                    <a:pt x="12005" y="2518"/>
                    <a:pt x="12082" y="2530"/>
                    <a:pt x="12157" y="2545"/>
                  </a:cubicBezTo>
                  <a:lnTo>
                    <a:pt x="12309" y="2586"/>
                  </a:lnTo>
                  <a:cubicBezTo>
                    <a:pt x="12391" y="2605"/>
                    <a:pt x="12469" y="2633"/>
                    <a:pt x="12546" y="2668"/>
                  </a:cubicBezTo>
                  <a:cubicBezTo>
                    <a:pt x="12615" y="2697"/>
                    <a:pt x="12686" y="2732"/>
                    <a:pt x="12750" y="2762"/>
                  </a:cubicBezTo>
                  <a:lnTo>
                    <a:pt x="54284" y="26738"/>
                  </a:lnTo>
                  <a:lnTo>
                    <a:pt x="54289" y="26734"/>
                  </a:lnTo>
                  <a:lnTo>
                    <a:pt x="56772" y="28171"/>
                  </a:lnTo>
                  <a:cubicBezTo>
                    <a:pt x="57555" y="28624"/>
                    <a:pt x="58264" y="29392"/>
                    <a:pt x="58777" y="30283"/>
                  </a:cubicBezTo>
                  <a:lnTo>
                    <a:pt x="61472" y="28726"/>
                  </a:lnTo>
                  <a:cubicBezTo>
                    <a:pt x="60997" y="27890"/>
                    <a:pt x="60329" y="27165"/>
                    <a:pt x="59592" y="26739"/>
                  </a:cubicBezTo>
                  <a:cubicBezTo>
                    <a:pt x="59228" y="26525"/>
                    <a:pt x="58879" y="26328"/>
                    <a:pt x="58560" y="26141"/>
                  </a:cubicBezTo>
                  <a:lnTo>
                    <a:pt x="58108" y="25882"/>
                  </a:lnTo>
                  <a:cubicBezTo>
                    <a:pt x="57901" y="25758"/>
                    <a:pt x="57711" y="25650"/>
                    <a:pt x="57549" y="25555"/>
                  </a:cubicBezTo>
                  <a:cubicBezTo>
                    <a:pt x="57462" y="25508"/>
                    <a:pt x="57392" y="25464"/>
                    <a:pt x="57325" y="25428"/>
                  </a:cubicBezTo>
                  <a:cubicBezTo>
                    <a:pt x="57255" y="25386"/>
                    <a:pt x="57200" y="25356"/>
                    <a:pt x="57146" y="25327"/>
                  </a:cubicBezTo>
                  <a:cubicBezTo>
                    <a:pt x="57079" y="25291"/>
                    <a:pt x="57031" y="25257"/>
                    <a:pt x="56994" y="25234"/>
                  </a:cubicBezTo>
                  <a:cubicBezTo>
                    <a:pt x="56961" y="25215"/>
                    <a:pt x="56939" y="25205"/>
                    <a:pt x="56939" y="25205"/>
                  </a:cubicBezTo>
                  <a:lnTo>
                    <a:pt x="14454" y="677"/>
                  </a:lnTo>
                  <a:cubicBezTo>
                    <a:pt x="13673" y="226"/>
                    <a:pt x="12648" y="0"/>
                    <a:pt x="11623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0" name="Google Shape;150;p28"/>
            <p:cNvSpPr/>
            <p:nvPr/>
          </p:nvSpPr>
          <p:spPr>
            <a:xfrm>
              <a:off x="4458200" y="1039975"/>
              <a:ext cx="200000" cy="307250"/>
            </a:xfrm>
            <a:custGeom>
              <a:avLst/>
              <a:ahLst/>
              <a:rect l="l" t="t" r="r" b="b"/>
              <a:pathLst>
                <a:path w="8000" h="12290" extrusionOk="0">
                  <a:moveTo>
                    <a:pt x="7968" y="1"/>
                  </a:moveTo>
                  <a:lnTo>
                    <a:pt x="0" y="4602"/>
                  </a:lnTo>
                  <a:lnTo>
                    <a:pt x="2" y="7671"/>
                  </a:lnTo>
                  <a:lnTo>
                    <a:pt x="8000" y="12289"/>
                  </a:lnTo>
                  <a:lnTo>
                    <a:pt x="7968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1" name="Google Shape;151;p28"/>
            <p:cNvSpPr/>
            <p:nvPr/>
          </p:nvSpPr>
          <p:spPr>
            <a:xfrm>
              <a:off x="5860975" y="1719900"/>
              <a:ext cx="87325" cy="1677650"/>
            </a:xfrm>
            <a:custGeom>
              <a:avLst/>
              <a:ahLst/>
              <a:rect l="l" t="t" r="r" b="b"/>
              <a:pathLst>
                <a:path w="3493" h="67106" extrusionOk="0">
                  <a:moveTo>
                    <a:pt x="2706" y="1"/>
                  </a:moveTo>
                  <a:lnTo>
                    <a:pt x="11" y="1556"/>
                  </a:lnTo>
                  <a:cubicBezTo>
                    <a:pt x="526" y="2447"/>
                    <a:pt x="836" y="3444"/>
                    <a:pt x="838" y="4348"/>
                  </a:cubicBezTo>
                  <a:cubicBezTo>
                    <a:pt x="838" y="4348"/>
                    <a:pt x="840" y="7217"/>
                    <a:pt x="835" y="7220"/>
                  </a:cubicBezTo>
                  <a:lnTo>
                    <a:pt x="831" y="64991"/>
                  </a:lnTo>
                  <a:cubicBezTo>
                    <a:pt x="831" y="65502"/>
                    <a:pt x="821" y="66631"/>
                    <a:pt x="1" y="67106"/>
                  </a:cubicBezTo>
                  <a:lnTo>
                    <a:pt x="2160" y="65860"/>
                  </a:lnTo>
                  <a:cubicBezTo>
                    <a:pt x="2893" y="65437"/>
                    <a:pt x="3488" y="64361"/>
                    <a:pt x="3488" y="63459"/>
                  </a:cubicBezTo>
                  <a:lnTo>
                    <a:pt x="3490" y="5688"/>
                  </a:lnTo>
                  <a:cubicBezTo>
                    <a:pt x="3490" y="5688"/>
                    <a:pt x="3493" y="5664"/>
                    <a:pt x="3493" y="5626"/>
                  </a:cubicBezTo>
                  <a:cubicBezTo>
                    <a:pt x="3490" y="5583"/>
                    <a:pt x="3486" y="5524"/>
                    <a:pt x="3488" y="5447"/>
                  </a:cubicBezTo>
                  <a:cubicBezTo>
                    <a:pt x="3490" y="5385"/>
                    <a:pt x="3491" y="5324"/>
                    <a:pt x="3490" y="5242"/>
                  </a:cubicBezTo>
                  <a:cubicBezTo>
                    <a:pt x="3491" y="5167"/>
                    <a:pt x="3490" y="5085"/>
                    <a:pt x="3491" y="4984"/>
                  </a:cubicBezTo>
                  <a:cubicBezTo>
                    <a:pt x="3488" y="4796"/>
                    <a:pt x="3491" y="4577"/>
                    <a:pt x="3488" y="4336"/>
                  </a:cubicBezTo>
                  <a:lnTo>
                    <a:pt x="3488" y="3815"/>
                  </a:lnTo>
                  <a:cubicBezTo>
                    <a:pt x="3488" y="3446"/>
                    <a:pt x="3490" y="3045"/>
                    <a:pt x="3488" y="2622"/>
                  </a:cubicBezTo>
                  <a:cubicBezTo>
                    <a:pt x="3486" y="1770"/>
                    <a:pt x="3192" y="829"/>
                    <a:pt x="2706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2" name="Google Shape;152;p28"/>
            <p:cNvSpPr/>
            <p:nvPr/>
          </p:nvSpPr>
          <p:spPr>
            <a:xfrm>
              <a:off x="4657275" y="1064025"/>
              <a:ext cx="1224700" cy="2338200"/>
            </a:xfrm>
            <a:custGeom>
              <a:avLst/>
              <a:ahLst/>
              <a:rect l="l" t="t" r="r" b="b"/>
              <a:pathLst>
                <a:path w="48988" h="93528" extrusionOk="0">
                  <a:moveTo>
                    <a:pt x="1049" y="0"/>
                  </a:moveTo>
                  <a:cubicBezTo>
                    <a:pt x="1034" y="0"/>
                    <a:pt x="1019" y="0"/>
                    <a:pt x="1004" y="1"/>
                  </a:cubicBezTo>
                  <a:cubicBezTo>
                    <a:pt x="902" y="1"/>
                    <a:pt x="800" y="8"/>
                    <a:pt x="699" y="19"/>
                  </a:cubicBezTo>
                  <a:cubicBezTo>
                    <a:pt x="598" y="26"/>
                    <a:pt x="500" y="43"/>
                    <a:pt x="403" y="69"/>
                  </a:cubicBezTo>
                  <a:cubicBezTo>
                    <a:pt x="319" y="88"/>
                    <a:pt x="237" y="113"/>
                    <a:pt x="157" y="143"/>
                  </a:cubicBezTo>
                  <a:cubicBezTo>
                    <a:pt x="135" y="145"/>
                    <a:pt x="114" y="155"/>
                    <a:pt x="99" y="170"/>
                  </a:cubicBezTo>
                  <a:cubicBezTo>
                    <a:pt x="65" y="176"/>
                    <a:pt x="34" y="188"/>
                    <a:pt x="3" y="201"/>
                  </a:cubicBezTo>
                  <a:lnTo>
                    <a:pt x="0" y="210"/>
                  </a:lnTo>
                  <a:lnTo>
                    <a:pt x="32" y="8255"/>
                  </a:lnTo>
                  <a:lnTo>
                    <a:pt x="39" y="11325"/>
                  </a:lnTo>
                  <a:lnTo>
                    <a:pt x="249" y="63651"/>
                  </a:lnTo>
                  <a:cubicBezTo>
                    <a:pt x="254" y="65452"/>
                    <a:pt x="1529" y="67646"/>
                    <a:pt x="3096" y="68545"/>
                  </a:cubicBezTo>
                  <a:lnTo>
                    <a:pt x="38361" y="88696"/>
                  </a:lnTo>
                  <a:lnTo>
                    <a:pt x="46147" y="93147"/>
                  </a:lnTo>
                  <a:cubicBezTo>
                    <a:pt x="46599" y="93405"/>
                    <a:pt x="47027" y="93527"/>
                    <a:pt x="47407" y="93527"/>
                  </a:cubicBezTo>
                  <a:cubicBezTo>
                    <a:pt x="48343" y="93527"/>
                    <a:pt x="48988" y="92784"/>
                    <a:pt x="48988" y="91500"/>
                  </a:cubicBezTo>
                  <a:lnTo>
                    <a:pt x="48988" y="33443"/>
                  </a:lnTo>
                  <a:lnTo>
                    <a:pt x="48988" y="30583"/>
                  </a:lnTo>
                  <a:cubicBezTo>
                    <a:pt x="48986" y="29677"/>
                    <a:pt x="48672" y="28673"/>
                    <a:pt x="48161" y="27791"/>
                  </a:cubicBezTo>
                  <a:cubicBezTo>
                    <a:pt x="47631" y="26875"/>
                    <a:pt x="46963" y="26170"/>
                    <a:pt x="46149" y="25683"/>
                  </a:cubicBezTo>
                  <a:lnTo>
                    <a:pt x="43671" y="24254"/>
                  </a:lnTo>
                  <a:lnTo>
                    <a:pt x="43668" y="24247"/>
                  </a:lnTo>
                  <a:lnTo>
                    <a:pt x="2134" y="272"/>
                  </a:lnTo>
                  <a:cubicBezTo>
                    <a:pt x="2070" y="240"/>
                    <a:pt x="1998" y="206"/>
                    <a:pt x="1928" y="178"/>
                  </a:cubicBezTo>
                  <a:cubicBezTo>
                    <a:pt x="1851" y="146"/>
                    <a:pt x="1773" y="118"/>
                    <a:pt x="1693" y="94"/>
                  </a:cubicBezTo>
                  <a:lnTo>
                    <a:pt x="1541" y="54"/>
                  </a:lnTo>
                  <a:cubicBezTo>
                    <a:pt x="1464" y="39"/>
                    <a:pt x="1387" y="28"/>
                    <a:pt x="1310" y="21"/>
                  </a:cubicBezTo>
                  <a:cubicBezTo>
                    <a:pt x="1225" y="8"/>
                    <a:pt x="1137" y="0"/>
                    <a:pt x="1049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3" name="Google Shape;153;p28"/>
            <p:cNvSpPr/>
            <p:nvPr/>
          </p:nvSpPr>
          <p:spPr>
            <a:xfrm>
              <a:off x="4491400" y="1103600"/>
              <a:ext cx="1346875" cy="2364975"/>
            </a:xfrm>
            <a:custGeom>
              <a:avLst/>
              <a:ahLst/>
              <a:rect l="l" t="t" r="r" b="b"/>
              <a:pathLst>
                <a:path w="53875" h="94599" extrusionOk="0">
                  <a:moveTo>
                    <a:pt x="7559" y="0"/>
                  </a:moveTo>
                  <a:lnTo>
                    <a:pt x="0" y="4356"/>
                  </a:lnTo>
                  <a:lnTo>
                    <a:pt x="46318" y="31102"/>
                  </a:lnTo>
                  <a:lnTo>
                    <a:pt x="46219" y="94598"/>
                  </a:lnTo>
                  <a:lnTo>
                    <a:pt x="53056" y="90650"/>
                  </a:lnTo>
                  <a:cubicBezTo>
                    <a:pt x="53563" y="90358"/>
                    <a:pt x="53873" y="89818"/>
                    <a:pt x="53873" y="89235"/>
                  </a:cubicBezTo>
                  <a:lnTo>
                    <a:pt x="53875" y="28627"/>
                  </a:lnTo>
                  <a:cubicBezTo>
                    <a:pt x="53875" y="27459"/>
                    <a:pt x="53252" y="26380"/>
                    <a:pt x="52241" y="25795"/>
                  </a:cubicBezTo>
                  <a:lnTo>
                    <a:pt x="7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4" name="Google Shape;154;p28"/>
            <p:cNvSpPr/>
            <p:nvPr/>
          </p:nvSpPr>
          <p:spPr>
            <a:xfrm>
              <a:off x="5646875" y="1778375"/>
              <a:ext cx="191400" cy="1690200"/>
            </a:xfrm>
            <a:custGeom>
              <a:avLst/>
              <a:ahLst/>
              <a:rect l="l" t="t" r="r" b="b"/>
              <a:pathLst>
                <a:path w="7656" h="67608" extrusionOk="0">
                  <a:moveTo>
                    <a:pt x="7218" y="1"/>
                  </a:moveTo>
                  <a:lnTo>
                    <a:pt x="99" y="4111"/>
                  </a:lnTo>
                  <a:lnTo>
                    <a:pt x="0" y="67607"/>
                  </a:lnTo>
                  <a:lnTo>
                    <a:pt x="6837" y="63659"/>
                  </a:lnTo>
                  <a:cubicBezTo>
                    <a:pt x="7344" y="63367"/>
                    <a:pt x="7654" y="62829"/>
                    <a:pt x="7654" y="62244"/>
                  </a:cubicBezTo>
                  <a:lnTo>
                    <a:pt x="7656" y="1636"/>
                  </a:lnTo>
                  <a:cubicBezTo>
                    <a:pt x="7656" y="1062"/>
                    <a:pt x="7506" y="499"/>
                    <a:pt x="7218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5" name="Google Shape;155;p28"/>
            <p:cNvSpPr/>
            <p:nvPr/>
          </p:nvSpPr>
          <p:spPr>
            <a:xfrm>
              <a:off x="4494525" y="1087175"/>
              <a:ext cx="217575" cy="121550"/>
            </a:xfrm>
            <a:custGeom>
              <a:avLst/>
              <a:ahLst/>
              <a:rect l="l" t="t" r="r" b="b"/>
              <a:pathLst>
                <a:path w="8703" h="4862" extrusionOk="0">
                  <a:moveTo>
                    <a:pt x="7748" y="1"/>
                  </a:moveTo>
                  <a:cubicBezTo>
                    <a:pt x="7438" y="1"/>
                    <a:pt x="7097" y="83"/>
                    <a:pt x="6826" y="239"/>
                  </a:cubicBezTo>
                  <a:lnTo>
                    <a:pt x="554" y="3853"/>
                  </a:lnTo>
                  <a:cubicBezTo>
                    <a:pt x="84" y="4124"/>
                    <a:pt x="1" y="4517"/>
                    <a:pt x="368" y="4729"/>
                  </a:cubicBezTo>
                  <a:cubicBezTo>
                    <a:pt x="523" y="4818"/>
                    <a:pt x="733" y="4862"/>
                    <a:pt x="959" y="4862"/>
                  </a:cubicBezTo>
                  <a:cubicBezTo>
                    <a:pt x="1270" y="4862"/>
                    <a:pt x="1612" y="4780"/>
                    <a:pt x="1884" y="4622"/>
                  </a:cubicBezTo>
                  <a:lnTo>
                    <a:pt x="8149" y="1005"/>
                  </a:lnTo>
                  <a:cubicBezTo>
                    <a:pt x="8619" y="734"/>
                    <a:pt x="8702" y="343"/>
                    <a:pt x="8336" y="132"/>
                  </a:cubicBezTo>
                  <a:cubicBezTo>
                    <a:pt x="8182" y="44"/>
                    <a:pt x="7974" y="1"/>
                    <a:pt x="7748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6" name="Google Shape;156;p28"/>
            <p:cNvSpPr/>
            <p:nvPr/>
          </p:nvSpPr>
          <p:spPr>
            <a:xfrm>
              <a:off x="5595425" y="1873200"/>
              <a:ext cx="87300" cy="1677600"/>
            </a:xfrm>
            <a:custGeom>
              <a:avLst/>
              <a:ahLst/>
              <a:rect l="l" t="t" r="r" b="b"/>
              <a:pathLst>
                <a:path w="3492" h="67104" extrusionOk="0">
                  <a:moveTo>
                    <a:pt x="2707" y="0"/>
                  </a:moveTo>
                  <a:lnTo>
                    <a:pt x="0" y="1564"/>
                  </a:lnTo>
                  <a:cubicBezTo>
                    <a:pt x="513" y="2453"/>
                    <a:pt x="830" y="3447"/>
                    <a:pt x="830" y="4361"/>
                  </a:cubicBezTo>
                  <a:cubicBezTo>
                    <a:pt x="830" y="4361"/>
                    <a:pt x="830" y="7215"/>
                    <a:pt x="834" y="7220"/>
                  </a:cubicBezTo>
                  <a:lnTo>
                    <a:pt x="829" y="34771"/>
                  </a:lnTo>
                  <a:lnTo>
                    <a:pt x="830" y="64992"/>
                  </a:lnTo>
                  <a:cubicBezTo>
                    <a:pt x="830" y="65472"/>
                    <a:pt x="849" y="66614"/>
                    <a:pt x="0" y="67104"/>
                  </a:cubicBezTo>
                  <a:cubicBezTo>
                    <a:pt x="0" y="67104"/>
                    <a:pt x="1815" y="66058"/>
                    <a:pt x="2159" y="65859"/>
                  </a:cubicBezTo>
                  <a:cubicBezTo>
                    <a:pt x="2892" y="65437"/>
                    <a:pt x="3485" y="64361"/>
                    <a:pt x="3485" y="63458"/>
                  </a:cubicBezTo>
                  <a:lnTo>
                    <a:pt x="3485" y="36311"/>
                  </a:lnTo>
                  <a:cubicBezTo>
                    <a:pt x="3485" y="36311"/>
                    <a:pt x="3489" y="5688"/>
                    <a:pt x="3489" y="5673"/>
                  </a:cubicBezTo>
                  <a:lnTo>
                    <a:pt x="3489" y="5552"/>
                  </a:lnTo>
                  <a:cubicBezTo>
                    <a:pt x="3492" y="5340"/>
                    <a:pt x="3492" y="4907"/>
                    <a:pt x="3489" y="4338"/>
                  </a:cubicBezTo>
                  <a:lnTo>
                    <a:pt x="3489" y="3815"/>
                  </a:lnTo>
                  <a:cubicBezTo>
                    <a:pt x="3487" y="3445"/>
                    <a:pt x="3489" y="3044"/>
                    <a:pt x="3487" y="2623"/>
                  </a:cubicBezTo>
                  <a:cubicBezTo>
                    <a:pt x="3487" y="1770"/>
                    <a:pt x="3193" y="831"/>
                    <a:pt x="2707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7" name="Google Shape;157;p28"/>
            <p:cNvSpPr/>
            <p:nvPr/>
          </p:nvSpPr>
          <p:spPr>
            <a:xfrm>
              <a:off x="4391775" y="1168325"/>
              <a:ext cx="1224500" cy="2387350"/>
            </a:xfrm>
            <a:custGeom>
              <a:avLst/>
              <a:ahLst/>
              <a:rect l="l" t="t" r="r" b="b"/>
              <a:pathLst>
                <a:path w="48980" h="95494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34"/>
                    <a:pt x="1" y="67"/>
                    <a:pt x="4" y="99"/>
                  </a:cubicBezTo>
                  <a:lnTo>
                    <a:pt x="4" y="99"/>
                  </a:lnTo>
                  <a:lnTo>
                    <a:pt x="4" y="1"/>
                  </a:lnTo>
                  <a:close/>
                  <a:moveTo>
                    <a:pt x="4" y="99"/>
                  </a:moveTo>
                  <a:lnTo>
                    <a:pt x="14" y="65217"/>
                  </a:lnTo>
                  <a:cubicBezTo>
                    <a:pt x="14" y="67021"/>
                    <a:pt x="1294" y="69211"/>
                    <a:pt x="2863" y="70110"/>
                  </a:cubicBezTo>
                  <a:lnTo>
                    <a:pt x="46139" y="95114"/>
                  </a:lnTo>
                  <a:cubicBezTo>
                    <a:pt x="46591" y="95371"/>
                    <a:pt x="47018" y="95493"/>
                    <a:pt x="47397" y="95493"/>
                  </a:cubicBezTo>
                  <a:cubicBezTo>
                    <a:pt x="48331" y="95493"/>
                    <a:pt x="48975" y="94752"/>
                    <a:pt x="48978" y="93466"/>
                  </a:cubicBezTo>
                  <a:lnTo>
                    <a:pt x="48980" y="84526"/>
                  </a:lnTo>
                  <a:lnTo>
                    <a:pt x="48976" y="35410"/>
                  </a:lnTo>
                  <a:lnTo>
                    <a:pt x="48976" y="32548"/>
                  </a:lnTo>
                  <a:cubicBezTo>
                    <a:pt x="48975" y="31644"/>
                    <a:pt x="48654" y="30643"/>
                    <a:pt x="48144" y="29759"/>
                  </a:cubicBezTo>
                  <a:cubicBezTo>
                    <a:pt x="47615" y="28815"/>
                    <a:pt x="46928" y="28139"/>
                    <a:pt x="46138" y="27642"/>
                  </a:cubicBezTo>
                  <a:lnTo>
                    <a:pt x="43667" y="26215"/>
                  </a:lnTo>
                  <a:lnTo>
                    <a:pt x="43663" y="26209"/>
                  </a:lnTo>
                  <a:lnTo>
                    <a:pt x="10657" y="7155"/>
                  </a:lnTo>
                  <a:lnTo>
                    <a:pt x="2833" y="2636"/>
                  </a:lnTo>
                  <a:lnTo>
                    <a:pt x="1178" y="1682"/>
                  </a:lnTo>
                  <a:cubicBezTo>
                    <a:pt x="973" y="1560"/>
                    <a:pt x="781" y="1418"/>
                    <a:pt x="602" y="1259"/>
                  </a:cubicBezTo>
                  <a:cubicBezTo>
                    <a:pt x="522" y="1185"/>
                    <a:pt x="450" y="1107"/>
                    <a:pt x="383" y="1023"/>
                  </a:cubicBezTo>
                  <a:cubicBezTo>
                    <a:pt x="316" y="943"/>
                    <a:pt x="258" y="860"/>
                    <a:pt x="206" y="769"/>
                  </a:cubicBezTo>
                  <a:cubicBezTo>
                    <a:pt x="174" y="713"/>
                    <a:pt x="146" y="652"/>
                    <a:pt x="119" y="594"/>
                  </a:cubicBezTo>
                  <a:cubicBezTo>
                    <a:pt x="94" y="535"/>
                    <a:pt x="74" y="477"/>
                    <a:pt x="62" y="415"/>
                  </a:cubicBezTo>
                  <a:cubicBezTo>
                    <a:pt x="46" y="375"/>
                    <a:pt x="36" y="332"/>
                    <a:pt x="34" y="288"/>
                  </a:cubicBezTo>
                  <a:cubicBezTo>
                    <a:pt x="17" y="248"/>
                    <a:pt x="11" y="205"/>
                    <a:pt x="14" y="163"/>
                  </a:cubicBezTo>
                  <a:cubicBezTo>
                    <a:pt x="9" y="142"/>
                    <a:pt x="6" y="120"/>
                    <a:pt x="4" y="99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8" name="Google Shape;158;p28"/>
            <p:cNvSpPr/>
            <p:nvPr/>
          </p:nvSpPr>
          <p:spPr>
            <a:xfrm>
              <a:off x="4391825" y="1001750"/>
              <a:ext cx="1536800" cy="910575"/>
            </a:xfrm>
            <a:custGeom>
              <a:avLst/>
              <a:ahLst/>
              <a:rect l="l" t="t" r="r" b="b"/>
              <a:pathLst>
                <a:path w="61472" h="36423" extrusionOk="0">
                  <a:moveTo>
                    <a:pt x="11623" y="1"/>
                  </a:moveTo>
                  <a:cubicBezTo>
                    <a:pt x="10598" y="1"/>
                    <a:pt x="9573" y="226"/>
                    <a:pt x="8792" y="677"/>
                  </a:cubicBezTo>
                  <a:lnTo>
                    <a:pt x="1176" y="5075"/>
                  </a:lnTo>
                  <a:cubicBezTo>
                    <a:pt x="416" y="5513"/>
                    <a:pt x="30" y="6084"/>
                    <a:pt x="0" y="6660"/>
                  </a:cubicBezTo>
                  <a:lnTo>
                    <a:pt x="4" y="6666"/>
                  </a:lnTo>
                  <a:lnTo>
                    <a:pt x="4" y="6769"/>
                  </a:lnTo>
                  <a:cubicBezTo>
                    <a:pt x="7" y="6791"/>
                    <a:pt x="9" y="6804"/>
                    <a:pt x="12" y="6824"/>
                  </a:cubicBezTo>
                  <a:cubicBezTo>
                    <a:pt x="12" y="6868"/>
                    <a:pt x="19" y="6909"/>
                    <a:pt x="32" y="6950"/>
                  </a:cubicBezTo>
                  <a:cubicBezTo>
                    <a:pt x="34" y="6995"/>
                    <a:pt x="44" y="7036"/>
                    <a:pt x="59" y="7078"/>
                  </a:cubicBezTo>
                  <a:cubicBezTo>
                    <a:pt x="72" y="7138"/>
                    <a:pt x="90" y="7198"/>
                    <a:pt x="117" y="7255"/>
                  </a:cubicBezTo>
                  <a:cubicBezTo>
                    <a:pt x="144" y="7315"/>
                    <a:pt x="171" y="7376"/>
                    <a:pt x="204" y="7432"/>
                  </a:cubicBezTo>
                  <a:cubicBezTo>
                    <a:pt x="254" y="7521"/>
                    <a:pt x="314" y="7606"/>
                    <a:pt x="380" y="7685"/>
                  </a:cubicBezTo>
                  <a:cubicBezTo>
                    <a:pt x="446" y="7770"/>
                    <a:pt x="520" y="7848"/>
                    <a:pt x="600" y="7920"/>
                  </a:cubicBezTo>
                  <a:cubicBezTo>
                    <a:pt x="777" y="8081"/>
                    <a:pt x="969" y="8221"/>
                    <a:pt x="1175" y="8343"/>
                  </a:cubicBezTo>
                  <a:lnTo>
                    <a:pt x="2829" y="9299"/>
                  </a:lnTo>
                  <a:lnTo>
                    <a:pt x="10655" y="13818"/>
                  </a:lnTo>
                  <a:lnTo>
                    <a:pt x="43663" y="32872"/>
                  </a:lnTo>
                  <a:lnTo>
                    <a:pt x="43665" y="32877"/>
                  </a:lnTo>
                  <a:lnTo>
                    <a:pt x="46136" y="34304"/>
                  </a:lnTo>
                  <a:lnTo>
                    <a:pt x="46144" y="34307"/>
                  </a:lnTo>
                  <a:cubicBezTo>
                    <a:pt x="46928" y="34761"/>
                    <a:pt x="47629" y="35533"/>
                    <a:pt x="48144" y="36422"/>
                  </a:cubicBezTo>
                  <a:lnTo>
                    <a:pt x="50851" y="34858"/>
                  </a:lnTo>
                  <a:cubicBezTo>
                    <a:pt x="50375" y="34023"/>
                    <a:pt x="49708" y="33299"/>
                    <a:pt x="48971" y="32872"/>
                  </a:cubicBezTo>
                  <a:cubicBezTo>
                    <a:pt x="48607" y="32660"/>
                    <a:pt x="48258" y="32461"/>
                    <a:pt x="47939" y="32275"/>
                  </a:cubicBezTo>
                  <a:lnTo>
                    <a:pt x="47486" y="32015"/>
                  </a:lnTo>
                  <a:cubicBezTo>
                    <a:pt x="46995" y="31726"/>
                    <a:pt x="46622" y="31510"/>
                    <a:pt x="46433" y="31406"/>
                  </a:cubicBezTo>
                  <a:lnTo>
                    <a:pt x="46330" y="31346"/>
                  </a:lnTo>
                  <a:cubicBezTo>
                    <a:pt x="46325" y="31345"/>
                    <a:pt x="46321" y="31341"/>
                    <a:pt x="46318" y="31338"/>
                  </a:cubicBezTo>
                  <a:lnTo>
                    <a:pt x="10650" y="10749"/>
                  </a:lnTo>
                  <a:lnTo>
                    <a:pt x="4784" y="7362"/>
                  </a:lnTo>
                  <a:cubicBezTo>
                    <a:pt x="4162" y="7005"/>
                    <a:pt x="4162" y="6417"/>
                    <a:pt x="4785" y="6056"/>
                  </a:cubicBezTo>
                  <a:lnTo>
                    <a:pt x="10486" y="2764"/>
                  </a:lnTo>
                  <a:cubicBezTo>
                    <a:pt x="10528" y="2739"/>
                    <a:pt x="10571" y="2717"/>
                    <a:pt x="10618" y="2704"/>
                  </a:cubicBezTo>
                  <a:cubicBezTo>
                    <a:pt x="10647" y="2681"/>
                    <a:pt x="10680" y="2667"/>
                    <a:pt x="10715" y="2662"/>
                  </a:cubicBezTo>
                  <a:cubicBezTo>
                    <a:pt x="10732" y="2647"/>
                    <a:pt x="10752" y="2637"/>
                    <a:pt x="10775" y="2634"/>
                  </a:cubicBezTo>
                  <a:cubicBezTo>
                    <a:pt x="10854" y="2606"/>
                    <a:pt x="10936" y="2580"/>
                    <a:pt x="11019" y="2562"/>
                  </a:cubicBezTo>
                  <a:cubicBezTo>
                    <a:pt x="11116" y="2535"/>
                    <a:pt x="11215" y="2519"/>
                    <a:pt x="11315" y="2512"/>
                  </a:cubicBezTo>
                  <a:cubicBezTo>
                    <a:pt x="11417" y="2500"/>
                    <a:pt x="11519" y="2494"/>
                    <a:pt x="11622" y="2494"/>
                  </a:cubicBezTo>
                  <a:cubicBezTo>
                    <a:pt x="11637" y="2493"/>
                    <a:pt x="11652" y="2493"/>
                    <a:pt x="11667" y="2493"/>
                  </a:cubicBezTo>
                  <a:cubicBezTo>
                    <a:pt x="11754" y="2493"/>
                    <a:pt x="11841" y="2501"/>
                    <a:pt x="11928" y="2514"/>
                  </a:cubicBezTo>
                  <a:cubicBezTo>
                    <a:pt x="12005" y="2520"/>
                    <a:pt x="12082" y="2532"/>
                    <a:pt x="12157" y="2547"/>
                  </a:cubicBezTo>
                  <a:lnTo>
                    <a:pt x="12309" y="2587"/>
                  </a:lnTo>
                  <a:cubicBezTo>
                    <a:pt x="12391" y="2607"/>
                    <a:pt x="12469" y="2634"/>
                    <a:pt x="12546" y="2671"/>
                  </a:cubicBezTo>
                  <a:cubicBezTo>
                    <a:pt x="12615" y="2699"/>
                    <a:pt x="12687" y="2734"/>
                    <a:pt x="12750" y="2764"/>
                  </a:cubicBezTo>
                  <a:lnTo>
                    <a:pt x="54284" y="26740"/>
                  </a:lnTo>
                  <a:lnTo>
                    <a:pt x="54289" y="26737"/>
                  </a:lnTo>
                  <a:lnTo>
                    <a:pt x="56772" y="28174"/>
                  </a:lnTo>
                  <a:cubicBezTo>
                    <a:pt x="57556" y="28626"/>
                    <a:pt x="58264" y="29395"/>
                    <a:pt x="58777" y="30284"/>
                  </a:cubicBezTo>
                  <a:lnTo>
                    <a:pt x="61472" y="28728"/>
                  </a:lnTo>
                  <a:cubicBezTo>
                    <a:pt x="60996" y="27893"/>
                    <a:pt x="60329" y="27168"/>
                    <a:pt x="59592" y="26742"/>
                  </a:cubicBezTo>
                  <a:cubicBezTo>
                    <a:pt x="59228" y="26528"/>
                    <a:pt x="58879" y="26331"/>
                    <a:pt x="58560" y="26144"/>
                  </a:cubicBezTo>
                  <a:lnTo>
                    <a:pt x="58107" y="25885"/>
                  </a:lnTo>
                  <a:cubicBezTo>
                    <a:pt x="57901" y="25761"/>
                    <a:pt x="57711" y="25652"/>
                    <a:pt x="57549" y="25557"/>
                  </a:cubicBezTo>
                  <a:cubicBezTo>
                    <a:pt x="57462" y="25510"/>
                    <a:pt x="57392" y="25467"/>
                    <a:pt x="57325" y="25430"/>
                  </a:cubicBezTo>
                  <a:cubicBezTo>
                    <a:pt x="57255" y="25388"/>
                    <a:pt x="57200" y="25358"/>
                    <a:pt x="57146" y="25330"/>
                  </a:cubicBezTo>
                  <a:cubicBezTo>
                    <a:pt x="57079" y="25293"/>
                    <a:pt x="57031" y="25260"/>
                    <a:pt x="56994" y="25236"/>
                  </a:cubicBezTo>
                  <a:cubicBezTo>
                    <a:pt x="56961" y="25218"/>
                    <a:pt x="56939" y="25208"/>
                    <a:pt x="56939" y="25208"/>
                  </a:cubicBezTo>
                  <a:lnTo>
                    <a:pt x="14454" y="677"/>
                  </a:lnTo>
                  <a:cubicBezTo>
                    <a:pt x="13673" y="226"/>
                    <a:pt x="12648" y="1"/>
                    <a:pt x="11623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49" name="Google Shape;159;p28"/>
            <p:cNvSpPr/>
            <p:nvPr/>
          </p:nvSpPr>
          <p:spPr>
            <a:xfrm>
              <a:off x="1898000" y="3241950"/>
              <a:ext cx="266475" cy="268350"/>
            </a:xfrm>
            <a:custGeom>
              <a:avLst/>
              <a:ahLst/>
              <a:rect l="l" t="t" r="r" b="b"/>
              <a:pathLst>
                <a:path w="10659" h="10734" extrusionOk="0">
                  <a:moveTo>
                    <a:pt x="2660" y="0"/>
                  </a:moveTo>
                  <a:lnTo>
                    <a:pt x="0" y="1534"/>
                  </a:lnTo>
                  <a:lnTo>
                    <a:pt x="0" y="10733"/>
                  </a:lnTo>
                  <a:lnTo>
                    <a:pt x="10658" y="4618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0" name="Google Shape;160;p28"/>
            <p:cNvSpPr/>
            <p:nvPr/>
          </p:nvSpPr>
          <p:spPr>
            <a:xfrm>
              <a:off x="3292475" y="3357175"/>
              <a:ext cx="1618475" cy="1012525"/>
            </a:xfrm>
            <a:custGeom>
              <a:avLst/>
              <a:ahLst/>
              <a:rect l="l" t="t" r="r" b="b"/>
              <a:pathLst>
                <a:path w="64739" h="40501" extrusionOk="0">
                  <a:moveTo>
                    <a:pt x="64739" y="1"/>
                  </a:moveTo>
                  <a:cubicBezTo>
                    <a:pt x="64739" y="947"/>
                    <a:pt x="63766" y="1520"/>
                    <a:pt x="63324" y="1775"/>
                  </a:cubicBezTo>
                  <a:lnTo>
                    <a:pt x="5317" y="35271"/>
                  </a:lnTo>
                  <a:cubicBezTo>
                    <a:pt x="5317" y="35278"/>
                    <a:pt x="2831" y="36710"/>
                    <a:pt x="2831" y="36710"/>
                  </a:cubicBezTo>
                  <a:cubicBezTo>
                    <a:pt x="2046" y="37161"/>
                    <a:pt x="1027" y="37390"/>
                    <a:pt x="1" y="37390"/>
                  </a:cubicBezTo>
                  <a:lnTo>
                    <a:pt x="1" y="40501"/>
                  </a:lnTo>
                  <a:cubicBezTo>
                    <a:pt x="15" y="40501"/>
                    <a:pt x="30" y="40501"/>
                    <a:pt x="44" y="40501"/>
                  </a:cubicBezTo>
                  <a:cubicBezTo>
                    <a:pt x="990" y="40501"/>
                    <a:pt x="1933" y="40285"/>
                    <a:pt x="2661" y="39868"/>
                  </a:cubicBezTo>
                  <a:cubicBezTo>
                    <a:pt x="3027" y="39659"/>
                    <a:pt x="3374" y="39455"/>
                    <a:pt x="3695" y="39273"/>
                  </a:cubicBezTo>
                  <a:lnTo>
                    <a:pt x="4146" y="39010"/>
                  </a:lnTo>
                  <a:cubicBezTo>
                    <a:pt x="4355" y="38893"/>
                    <a:pt x="4544" y="38781"/>
                    <a:pt x="4707" y="38690"/>
                  </a:cubicBezTo>
                  <a:cubicBezTo>
                    <a:pt x="4793" y="38638"/>
                    <a:pt x="4864" y="38598"/>
                    <a:pt x="4930" y="38559"/>
                  </a:cubicBezTo>
                  <a:cubicBezTo>
                    <a:pt x="5001" y="38521"/>
                    <a:pt x="5053" y="38487"/>
                    <a:pt x="5107" y="38456"/>
                  </a:cubicBezTo>
                  <a:cubicBezTo>
                    <a:pt x="5172" y="38416"/>
                    <a:pt x="5224" y="38391"/>
                    <a:pt x="5264" y="38370"/>
                  </a:cubicBezTo>
                  <a:cubicBezTo>
                    <a:pt x="5295" y="38350"/>
                    <a:pt x="5316" y="38337"/>
                    <a:pt x="5316" y="38337"/>
                  </a:cubicBezTo>
                  <a:lnTo>
                    <a:pt x="63324" y="4845"/>
                  </a:lnTo>
                  <a:cubicBezTo>
                    <a:pt x="64106" y="4392"/>
                    <a:pt x="64739" y="3341"/>
                    <a:pt x="64739" y="2492"/>
                  </a:cubicBezTo>
                  <a:lnTo>
                    <a:pt x="6473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1" name="Google Shape;161;p28"/>
            <p:cNvSpPr/>
            <p:nvPr/>
          </p:nvSpPr>
          <p:spPr>
            <a:xfrm>
              <a:off x="1923175" y="2576050"/>
              <a:ext cx="2997550" cy="1715875"/>
            </a:xfrm>
            <a:custGeom>
              <a:avLst/>
              <a:ahLst/>
              <a:rect l="l" t="t" r="r" b="b"/>
              <a:pathLst>
                <a:path w="119902" h="68635" extrusionOk="0">
                  <a:moveTo>
                    <a:pt x="65859" y="1"/>
                  </a:moveTo>
                  <a:cubicBezTo>
                    <a:pt x="64842" y="1"/>
                    <a:pt x="63826" y="223"/>
                    <a:pt x="63050" y="667"/>
                  </a:cubicBezTo>
                  <a:lnTo>
                    <a:pt x="9651" y="31254"/>
                  </a:lnTo>
                  <a:lnTo>
                    <a:pt x="6992" y="32785"/>
                  </a:lnTo>
                  <a:lnTo>
                    <a:pt x="8" y="36780"/>
                  </a:lnTo>
                  <a:lnTo>
                    <a:pt x="1" y="36786"/>
                  </a:lnTo>
                  <a:cubicBezTo>
                    <a:pt x="4" y="36818"/>
                    <a:pt x="11" y="36851"/>
                    <a:pt x="21" y="36883"/>
                  </a:cubicBezTo>
                  <a:cubicBezTo>
                    <a:pt x="16" y="36905"/>
                    <a:pt x="19" y="36928"/>
                    <a:pt x="28" y="36948"/>
                  </a:cubicBezTo>
                  <a:cubicBezTo>
                    <a:pt x="41" y="37034"/>
                    <a:pt x="61" y="37115"/>
                    <a:pt x="86" y="37197"/>
                  </a:cubicBezTo>
                  <a:cubicBezTo>
                    <a:pt x="113" y="37294"/>
                    <a:pt x="148" y="37388"/>
                    <a:pt x="191" y="37478"/>
                  </a:cubicBezTo>
                  <a:cubicBezTo>
                    <a:pt x="232" y="37573"/>
                    <a:pt x="278" y="37665"/>
                    <a:pt x="328" y="37754"/>
                  </a:cubicBezTo>
                  <a:cubicBezTo>
                    <a:pt x="377" y="37844"/>
                    <a:pt x="434" y="37929"/>
                    <a:pt x="499" y="38008"/>
                  </a:cubicBezTo>
                  <a:cubicBezTo>
                    <a:pt x="542" y="38073"/>
                    <a:pt x="591" y="38133"/>
                    <a:pt x="643" y="38191"/>
                  </a:cubicBezTo>
                  <a:lnTo>
                    <a:pt x="753" y="38302"/>
                  </a:lnTo>
                  <a:cubicBezTo>
                    <a:pt x="813" y="38360"/>
                    <a:pt x="876" y="38415"/>
                    <a:pt x="943" y="38465"/>
                  </a:cubicBezTo>
                  <a:cubicBezTo>
                    <a:pt x="1002" y="38512"/>
                    <a:pt x="1067" y="38557"/>
                    <a:pt x="1125" y="38596"/>
                  </a:cubicBezTo>
                  <a:lnTo>
                    <a:pt x="49458" y="66516"/>
                  </a:lnTo>
                  <a:lnTo>
                    <a:pt x="49463" y="66516"/>
                  </a:lnTo>
                  <a:lnTo>
                    <a:pt x="51942" y="67948"/>
                  </a:lnTo>
                  <a:cubicBezTo>
                    <a:pt x="52771" y="68409"/>
                    <a:pt x="53715" y="68635"/>
                    <a:pt x="54773" y="68635"/>
                  </a:cubicBezTo>
                  <a:cubicBezTo>
                    <a:pt x="55794" y="68635"/>
                    <a:pt x="56819" y="68404"/>
                    <a:pt x="57605" y="67955"/>
                  </a:cubicBezTo>
                  <a:lnTo>
                    <a:pt x="60083" y="66523"/>
                  </a:lnTo>
                  <a:lnTo>
                    <a:pt x="118338" y="32890"/>
                  </a:lnTo>
                  <a:cubicBezTo>
                    <a:pt x="119902" y="31988"/>
                    <a:pt x="119902" y="30516"/>
                    <a:pt x="118345" y="29607"/>
                  </a:cubicBezTo>
                  <a:lnTo>
                    <a:pt x="110597" y="25089"/>
                  </a:lnTo>
                  <a:lnTo>
                    <a:pt x="68712" y="687"/>
                  </a:lnTo>
                  <a:cubicBezTo>
                    <a:pt x="67925" y="229"/>
                    <a:pt x="66891" y="1"/>
                    <a:pt x="65859" y="1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2" name="Google Shape;162;p28"/>
            <p:cNvSpPr/>
            <p:nvPr/>
          </p:nvSpPr>
          <p:spPr>
            <a:xfrm>
              <a:off x="1964425" y="3136275"/>
              <a:ext cx="2900950" cy="1116475"/>
            </a:xfrm>
            <a:custGeom>
              <a:avLst/>
              <a:ahLst/>
              <a:rect l="l" t="t" r="r" b="b"/>
              <a:pathLst>
                <a:path w="116038" h="44659" extrusionOk="0">
                  <a:moveTo>
                    <a:pt x="116038" y="0"/>
                  </a:moveTo>
                  <a:lnTo>
                    <a:pt x="53123" y="36438"/>
                  </a:lnTo>
                  <a:lnTo>
                    <a:pt x="0" y="5761"/>
                  </a:lnTo>
                  <a:lnTo>
                    <a:pt x="7" y="14486"/>
                  </a:lnTo>
                  <a:lnTo>
                    <a:pt x="51489" y="44221"/>
                  </a:lnTo>
                  <a:cubicBezTo>
                    <a:pt x="51994" y="44512"/>
                    <a:pt x="52558" y="44658"/>
                    <a:pt x="53123" y="44658"/>
                  </a:cubicBezTo>
                  <a:cubicBezTo>
                    <a:pt x="53687" y="44658"/>
                    <a:pt x="54252" y="44512"/>
                    <a:pt x="54758" y="44221"/>
                  </a:cubicBezTo>
                  <a:lnTo>
                    <a:pt x="115221" y="9310"/>
                  </a:lnTo>
                  <a:cubicBezTo>
                    <a:pt x="115727" y="9017"/>
                    <a:pt x="116038" y="8478"/>
                    <a:pt x="116038" y="7895"/>
                  </a:cubicBezTo>
                  <a:lnTo>
                    <a:pt x="116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3" name="Google Shape;163;p28"/>
            <p:cNvSpPr/>
            <p:nvPr/>
          </p:nvSpPr>
          <p:spPr>
            <a:xfrm>
              <a:off x="3292475" y="3136225"/>
              <a:ext cx="1572900" cy="1116525"/>
            </a:xfrm>
            <a:custGeom>
              <a:avLst/>
              <a:ahLst/>
              <a:rect l="l" t="t" r="r" b="b"/>
              <a:pathLst>
                <a:path w="62916" h="44661" extrusionOk="0">
                  <a:moveTo>
                    <a:pt x="62916" y="0"/>
                  </a:moveTo>
                  <a:lnTo>
                    <a:pt x="1" y="36440"/>
                  </a:lnTo>
                  <a:lnTo>
                    <a:pt x="1" y="44661"/>
                  </a:lnTo>
                  <a:cubicBezTo>
                    <a:pt x="576" y="44661"/>
                    <a:pt x="1139" y="44508"/>
                    <a:pt x="1636" y="44223"/>
                  </a:cubicBezTo>
                  <a:lnTo>
                    <a:pt x="62099" y="9312"/>
                  </a:lnTo>
                  <a:cubicBezTo>
                    <a:pt x="62605" y="9019"/>
                    <a:pt x="62916" y="8480"/>
                    <a:pt x="62916" y="7895"/>
                  </a:cubicBezTo>
                  <a:lnTo>
                    <a:pt x="62916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4" name="Google Shape;164;p28"/>
            <p:cNvSpPr/>
            <p:nvPr/>
          </p:nvSpPr>
          <p:spPr>
            <a:xfrm>
              <a:off x="1947750" y="3292700"/>
              <a:ext cx="33325" cy="233625"/>
            </a:xfrm>
            <a:custGeom>
              <a:avLst/>
              <a:ahLst/>
              <a:rect l="l" t="t" r="r" b="b"/>
              <a:pathLst>
                <a:path w="1333" h="9345" extrusionOk="0">
                  <a:moveTo>
                    <a:pt x="424" y="1"/>
                  </a:moveTo>
                  <a:cubicBezTo>
                    <a:pt x="176" y="1"/>
                    <a:pt x="1" y="255"/>
                    <a:pt x="2" y="670"/>
                  </a:cubicBezTo>
                  <a:lnTo>
                    <a:pt x="7" y="7910"/>
                  </a:lnTo>
                  <a:cubicBezTo>
                    <a:pt x="7" y="8451"/>
                    <a:pt x="304" y="9061"/>
                    <a:pt x="670" y="9273"/>
                  </a:cubicBezTo>
                  <a:cubicBezTo>
                    <a:pt x="755" y="9322"/>
                    <a:pt x="836" y="9345"/>
                    <a:pt x="911" y="9345"/>
                  </a:cubicBezTo>
                  <a:cubicBezTo>
                    <a:pt x="1157" y="9345"/>
                    <a:pt x="1332" y="9091"/>
                    <a:pt x="1332" y="8675"/>
                  </a:cubicBezTo>
                  <a:lnTo>
                    <a:pt x="1332" y="1439"/>
                  </a:lnTo>
                  <a:cubicBezTo>
                    <a:pt x="1332" y="897"/>
                    <a:pt x="1035" y="286"/>
                    <a:pt x="667" y="74"/>
                  </a:cubicBezTo>
                  <a:cubicBezTo>
                    <a:pt x="581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5" name="Google Shape;165;p28"/>
            <p:cNvSpPr/>
            <p:nvPr/>
          </p:nvSpPr>
          <p:spPr>
            <a:xfrm>
              <a:off x="3292475" y="3050525"/>
              <a:ext cx="1618475" cy="1012550"/>
            </a:xfrm>
            <a:custGeom>
              <a:avLst/>
              <a:ahLst/>
              <a:rect l="l" t="t" r="r" b="b"/>
              <a:pathLst>
                <a:path w="64739" h="40502" extrusionOk="0">
                  <a:moveTo>
                    <a:pt x="64739" y="0"/>
                  </a:moveTo>
                  <a:cubicBezTo>
                    <a:pt x="64739" y="979"/>
                    <a:pt x="63740" y="1537"/>
                    <a:pt x="63324" y="1776"/>
                  </a:cubicBezTo>
                  <a:lnTo>
                    <a:pt x="37152" y="16885"/>
                  </a:lnTo>
                  <a:lnTo>
                    <a:pt x="5317" y="35272"/>
                  </a:lnTo>
                  <a:cubicBezTo>
                    <a:pt x="5311" y="35272"/>
                    <a:pt x="2838" y="36697"/>
                    <a:pt x="2838" y="36697"/>
                  </a:cubicBezTo>
                  <a:cubicBezTo>
                    <a:pt x="2047" y="37155"/>
                    <a:pt x="1027" y="37377"/>
                    <a:pt x="1" y="37377"/>
                  </a:cubicBezTo>
                  <a:lnTo>
                    <a:pt x="1" y="40502"/>
                  </a:lnTo>
                  <a:cubicBezTo>
                    <a:pt x="15" y="40502"/>
                    <a:pt x="30" y="40502"/>
                    <a:pt x="44" y="40502"/>
                  </a:cubicBezTo>
                  <a:cubicBezTo>
                    <a:pt x="990" y="40502"/>
                    <a:pt x="1933" y="40286"/>
                    <a:pt x="2662" y="39868"/>
                  </a:cubicBezTo>
                  <a:cubicBezTo>
                    <a:pt x="3028" y="39659"/>
                    <a:pt x="3374" y="39456"/>
                    <a:pt x="3695" y="39272"/>
                  </a:cubicBezTo>
                  <a:lnTo>
                    <a:pt x="4146" y="39011"/>
                  </a:lnTo>
                  <a:cubicBezTo>
                    <a:pt x="4644" y="38730"/>
                    <a:pt x="5016" y="38513"/>
                    <a:pt x="5199" y="38403"/>
                  </a:cubicBezTo>
                  <a:lnTo>
                    <a:pt x="5304" y="38343"/>
                  </a:lnTo>
                  <a:cubicBezTo>
                    <a:pt x="5316" y="38338"/>
                    <a:pt x="39812" y="18415"/>
                    <a:pt x="39812" y="18415"/>
                  </a:cubicBezTo>
                  <a:lnTo>
                    <a:pt x="63324" y="4842"/>
                  </a:lnTo>
                  <a:cubicBezTo>
                    <a:pt x="64106" y="4391"/>
                    <a:pt x="64739" y="3338"/>
                    <a:pt x="64739" y="2491"/>
                  </a:cubicBezTo>
                  <a:cubicBezTo>
                    <a:pt x="64739" y="2095"/>
                    <a:pt x="64739" y="0"/>
                    <a:pt x="64739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6" name="Google Shape;166;p28"/>
            <p:cNvSpPr/>
            <p:nvPr/>
          </p:nvSpPr>
          <p:spPr>
            <a:xfrm>
              <a:off x="1876500" y="2269200"/>
              <a:ext cx="3044225" cy="1715775"/>
            </a:xfrm>
            <a:custGeom>
              <a:avLst/>
              <a:ahLst/>
              <a:rect l="l" t="t" r="r" b="b"/>
              <a:pathLst>
                <a:path w="121769" h="68631" extrusionOk="0">
                  <a:moveTo>
                    <a:pt x="95" y="37825"/>
                  </a:moveTo>
                  <a:lnTo>
                    <a:pt x="95" y="37825"/>
                  </a:lnTo>
                  <a:cubicBezTo>
                    <a:pt x="61" y="37839"/>
                    <a:pt x="29" y="37858"/>
                    <a:pt x="0" y="37879"/>
                  </a:cubicBezTo>
                  <a:lnTo>
                    <a:pt x="95" y="37825"/>
                  </a:lnTo>
                  <a:close/>
                  <a:moveTo>
                    <a:pt x="67720" y="0"/>
                  </a:moveTo>
                  <a:cubicBezTo>
                    <a:pt x="66705" y="0"/>
                    <a:pt x="65692" y="222"/>
                    <a:pt x="64917" y="669"/>
                  </a:cubicBezTo>
                  <a:lnTo>
                    <a:pt x="95" y="37825"/>
                  </a:lnTo>
                  <a:lnTo>
                    <a:pt x="95" y="37825"/>
                  </a:lnTo>
                  <a:cubicBezTo>
                    <a:pt x="111" y="37818"/>
                    <a:pt x="127" y="37812"/>
                    <a:pt x="144" y="37808"/>
                  </a:cubicBezTo>
                  <a:cubicBezTo>
                    <a:pt x="179" y="37784"/>
                    <a:pt x="219" y="37767"/>
                    <a:pt x="261" y="37761"/>
                  </a:cubicBezTo>
                  <a:cubicBezTo>
                    <a:pt x="299" y="37741"/>
                    <a:pt x="341" y="37729"/>
                    <a:pt x="384" y="37722"/>
                  </a:cubicBezTo>
                  <a:cubicBezTo>
                    <a:pt x="444" y="37702"/>
                    <a:pt x="506" y="37689"/>
                    <a:pt x="568" y="37682"/>
                  </a:cubicBezTo>
                  <a:cubicBezTo>
                    <a:pt x="633" y="37677"/>
                    <a:pt x="698" y="37671"/>
                    <a:pt x="764" y="37671"/>
                  </a:cubicBezTo>
                  <a:cubicBezTo>
                    <a:pt x="772" y="37670"/>
                    <a:pt x="781" y="37670"/>
                    <a:pt x="789" y="37670"/>
                  </a:cubicBezTo>
                  <a:cubicBezTo>
                    <a:pt x="884" y="37670"/>
                    <a:pt x="979" y="37679"/>
                    <a:pt x="1071" y="37696"/>
                  </a:cubicBezTo>
                  <a:cubicBezTo>
                    <a:pt x="1178" y="37711"/>
                    <a:pt x="1283" y="37736"/>
                    <a:pt x="1385" y="37767"/>
                  </a:cubicBezTo>
                  <a:cubicBezTo>
                    <a:pt x="1611" y="37843"/>
                    <a:pt x="1831" y="37940"/>
                    <a:pt x="2038" y="38056"/>
                  </a:cubicBezTo>
                  <a:lnTo>
                    <a:pt x="3692" y="39010"/>
                  </a:lnTo>
                  <a:lnTo>
                    <a:pt x="11518" y="43528"/>
                  </a:lnTo>
                  <a:lnTo>
                    <a:pt x="51325" y="66525"/>
                  </a:lnTo>
                  <a:lnTo>
                    <a:pt x="51330" y="66525"/>
                  </a:lnTo>
                  <a:lnTo>
                    <a:pt x="53803" y="67950"/>
                  </a:lnTo>
                  <a:cubicBezTo>
                    <a:pt x="54610" y="68377"/>
                    <a:pt x="55516" y="68631"/>
                    <a:pt x="56569" y="68631"/>
                  </a:cubicBezTo>
                  <a:cubicBezTo>
                    <a:pt x="56592" y="68631"/>
                    <a:pt x="56616" y="68630"/>
                    <a:pt x="56640" y="68630"/>
                  </a:cubicBezTo>
                  <a:cubicBezTo>
                    <a:pt x="57661" y="68630"/>
                    <a:pt x="58686" y="68408"/>
                    <a:pt x="59472" y="67957"/>
                  </a:cubicBezTo>
                  <a:lnTo>
                    <a:pt x="61950" y="66525"/>
                  </a:lnTo>
                  <a:lnTo>
                    <a:pt x="112464" y="37363"/>
                  </a:lnTo>
                  <a:lnTo>
                    <a:pt x="120205" y="32890"/>
                  </a:lnTo>
                  <a:cubicBezTo>
                    <a:pt x="121769" y="31981"/>
                    <a:pt x="121769" y="30518"/>
                    <a:pt x="120212" y="29609"/>
                  </a:cubicBezTo>
                  <a:lnTo>
                    <a:pt x="70579" y="689"/>
                  </a:lnTo>
                  <a:cubicBezTo>
                    <a:pt x="69791" y="231"/>
                    <a:pt x="68755" y="0"/>
                    <a:pt x="67720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7" name="Google Shape;167;p28"/>
            <p:cNvSpPr/>
            <p:nvPr/>
          </p:nvSpPr>
          <p:spPr>
            <a:xfrm>
              <a:off x="2050250" y="2280875"/>
              <a:ext cx="2769825" cy="1598550"/>
            </a:xfrm>
            <a:custGeom>
              <a:avLst/>
              <a:ahLst/>
              <a:rect l="l" t="t" r="r" b="b"/>
              <a:pathLst>
                <a:path w="110793" h="63942" extrusionOk="0">
                  <a:moveTo>
                    <a:pt x="63163" y="0"/>
                  </a:moveTo>
                  <a:lnTo>
                    <a:pt x="939" y="35924"/>
                  </a:lnTo>
                  <a:cubicBezTo>
                    <a:pt x="1" y="36467"/>
                    <a:pt x="1" y="37344"/>
                    <a:pt x="939" y="37887"/>
                  </a:cubicBezTo>
                  <a:lnTo>
                    <a:pt x="45332" y="63535"/>
                  </a:lnTo>
                  <a:cubicBezTo>
                    <a:pt x="45801" y="63806"/>
                    <a:pt x="46417" y="63942"/>
                    <a:pt x="47032" y="63942"/>
                  </a:cubicBezTo>
                  <a:cubicBezTo>
                    <a:pt x="47647" y="63942"/>
                    <a:pt x="48261" y="63806"/>
                    <a:pt x="48729" y="63535"/>
                  </a:cubicBezTo>
                  <a:lnTo>
                    <a:pt x="110792" y="27702"/>
                  </a:lnTo>
                  <a:lnTo>
                    <a:pt x="63629" y="222"/>
                  </a:lnTo>
                  <a:cubicBezTo>
                    <a:pt x="63484" y="137"/>
                    <a:pt x="63323" y="69"/>
                    <a:pt x="6316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8" name="Google Shape;168;p28"/>
            <p:cNvSpPr/>
            <p:nvPr/>
          </p:nvSpPr>
          <p:spPr>
            <a:xfrm>
              <a:off x="1856700" y="3210950"/>
              <a:ext cx="1435850" cy="1158750"/>
            </a:xfrm>
            <a:custGeom>
              <a:avLst/>
              <a:ahLst/>
              <a:rect l="l" t="t" r="r" b="b"/>
              <a:pathLst>
                <a:path w="57434" h="46350" extrusionOk="0">
                  <a:moveTo>
                    <a:pt x="1581" y="0"/>
                  </a:moveTo>
                  <a:cubicBezTo>
                    <a:pt x="1573" y="0"/>
                    <a:pt x="1564" y="0"/>
                    <a:pt x="1556" y="1"/>
                  </a:cubicBezTo>
                  <a:cubicBezTo>
                    <a:pt x="1490" y="1"/>
                    <a:pt x="1425" y="7"/>
                    <a:pt x="1360" y="12"/>
                  </a:cubicBezTo>
                  <a:cubicBezTo>
                    <a:pt x="1297" y="19"/>
                    <a:pt x="1236" y="32"/>
                    <a:pt x="1176" y="52"/>
                  </a:cubicBezTo>
                  <a:cubicBezTo>
                    <a:pt x="1133" y="59"/>
                    <a:pt x="1091" y="71"/>
                    <a:pt x="1053" y="91"/>
                  </a:cubicBezTo>
                  <a:cubicBezTo>
                    <a:pt x="1011" y="101"/>
                    <a:pt x="971" y="116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3"/>
                    <a:pt x="0" y="2020"/>
                  </a:cubicBezTo>
                  <a:lnTo>
                    <a:pt x="0" y="10814"/>
                  </a:lnTo>
                  <a:cubicBezTo>
                    <a:pt x="0" y="12618"/>
                    <a:pt x="1268" y="14815"/>
                    <a:pt x="2830" y="15718"/>
                  </a:cubicBezTo>
                  <a:lnTo>
                    <a:pt x="52117" y="44186"/>
                  </a:lnTo>
                  <a:cubicBezTo>
                    <a:pt x="52117" y="44186"/>
                    <a:pt x="52137" y="44199"/>
                    <a:pt x="52169" y="44219"/>
                  </a:cubicBezTo>
                  <a:cubicBezTo>
                    <a:pt x="52209" y="44238"/>
                    <a:pt x="52261" y="44265"/>
                    <a:pt x="52326" y="44303"/>
                  </a:cubicBezTo>
                  <a:cubicBezTo>
                    <a:pt x="52379" y="44336"/>
                    <a:pt x="52431" y="44368"/>
                    <a:pt x="52503" y="44408"/>
                  </a:cubicBezTo>
                  <a:cubicBezTo>
                    <a:pt x="52568" y="44447"/>
                    <a:pt x="52640" y="44487"/>
                    <a:pt x="52725" y="44539"/>
                  </a:cubicBezTo>
                  <a:cubicBezTo>
                    <a:pt x="52889" y="44629"/>
                    <a:pt x="53079" y="44741"/>
                    <a:pt x="53288" y="44859"/>
                  </a:cubicBezTo>
                  <a:lnTo>
                    <a:pt x="53739" y="45120"/>
                  </a:lnTo>
                  <a:cubicBezTo>
                    <a:pt x="54058" y="45304"/>
                    <a:pt x="54406" y="45508"/>
                    <a:pt x="54772" y="45717"/>
                  </a:cubicBezTo>
                  <a:cubicBezTo>
                    <a:pt x="55501" y="46134"/>
                    <a:pt x="56444" y="46350"/>
                    <a:pt x="57390" y="46350"/>
                  </a:cubicBezTo>
                  <a:cubicBezTo>
                    <a:pt x="57405" y="46350"/>
                    <a:pt x="57419" y="46350"/>
                    <a:pt x="57433" y="46350"/>
                  </a:cubicBezTo>
                  <a:lnTo>
                    <a:pt x="57433" y="43239"/>
                  </a:lnTo>
                  <a:cubicBezTo>
                    <a:pt x="56406" y="43239"/>
                    <a:pt x="55387" y="43010"/>
                    <a:pt x="54601" y="42559"/>
                  </a:cubicBezTo>
                  <a:lnTo>
                    <a:pt x="52117" y="41127"/>
                  </a:lnTo>
                  <a:lnTo>
                    <a:pt x="52117" y="41120"/>
                  </a:lnTo>
                  <a:lnTo>
                    <a:pt x="3784" y="13200"/>
                  </a:lnTo>
                  <a:cubicBezTo>
                    <a:pt x="3726" y="13161"/>
                    <a:pt x="3661" y="13114"/>
                    <a:pt x="3602" y="13069"/>
                  </a:cubicBezTo>
                  <a:cubicBezTo>
                    <a:pt x="3532" y="13023"/>
                    <a:pt x="3469" y="12967"/>
                    <a:pt x="3412" y="12906"/>
                  </a:cubicBezTo>
                  <a:lnTo>
                    <a:pt x="3302" y="12795"/>
                  </a:lnTo>
                  <a:cubicBezTo>
                    <a:pt x="3250" y="12737"/>
                    <a:pt x="3201" y="12675"/>
                    <a:pt x="3158" y="12612"/>
                  </a:cubicBezTo>
                  <a:cubicBezTo>
                    <a:pt x="3093" y="12531"/>
                    <a:pt x="3036" y="12446"/>
                    <a:pt x="2987" y="12358"/>
                  </a:cubicBezTo>
                  <a:cubicBezTo>
                    <a:pt x="2937" y="12267"/>
                    <a:pt x="2891" y="12177"/>
                    <a:pt x="2850" y="12082"/>
                  </a:cubicBezTo>
                  <a:cubicBezTo>
                    <a:pt x="2807" y="11992"/>
                    <a:pt x="2772" y="11898"/>
                    <a:pt x="2745" y="11801"/>
                  </a:cubicBezTo>
                  <a:cubicBezTo>
                    <a:pt x="2720" y="11719"/>
                    <a:pt x="2700" y="11638"/>
                    <a:pt x="2687" y="11552"/>
                  </a:cubicBezTo>
                  <a:cubicBezTo>
                    <a:pt x="2678" y="11532"/>
                    <a:pt x="2675" y="11509"/>
                    <a:pt x="2680" y="11487"/>
                  </a:cubicBezTo>
                  <a:cubicBezTo>
                    <a:pt x="2667" y="11454"/>
                    <a:pt x="2662" y="11419"/>
                    <a:pt x="2667" y="11384"/>
                  </a:cubicBezTo>
                  <a:cubicBezTo>
                    <a:pt x="2657" y="11335"/>
                    <a:pt x="2652" y="11287"/>
                    <a:pt x="2653" y="11240"/>
                  </a:cubicBezTo>
                  <a:lnTo>
                    <a:pt x="2653" y="4655"/>
                  </a:lnTo>
                  <a:cubicBezTo>
                    <a:pt x="2653" y="4144"/>
                    <a:pt x="2911" y="3848"/>
                    <a:pt x="3282" y="3848"/>
                  </a:cubicBezTo>
                  <a:cubicBezTo>
                    <a:pt x="3434" y="3848"/>
                    <a:pt x="3605" y="3897"/>
                    <a:pt x="3784" y="4002"/>
                  </a:cubicBezTo>
                  <a:lnTo>
                    <a:pt x="9651" y="7389"/>
                  </a:lnTo>
                  <a:lnTo>
                    <a:pt x="52117" y="31921"/>
                  </a:lnTo>
                  <a:cubicBezTo>
                    <a:pt x="52122" y="31921"/>
                    <a:pt x="52125" y="31924"/>
                    <a:pt x="52130" y="31928"/>
                  </a:cubicBezTo>
                  <a:lnTo>
                    <a:pt x="52234" y="31986"/>
                  </a:lnTo>
                  <a:cubicBezTo>
                    <a:pt x="52418" y="32096"/>
                    <a:pt x="52790" y="32313"/>
                    <a:pt x="53287" y="32594"/>
                  </a:cubicBezTo>
                  <a:lnTo>
                    <a:pt x="53738" y="32855"/>
                  </a:lnTo>
                  <a:cubicBezTo>
                    <a:pt x="54058" y="33039"/>
                    <a:pt x="54404" y="33242"/>
                    <a:pt x="54770" y="33451"/>
                  </a:cubicBezTo>
                  <a:cubicBezTo>
                    <a:pt x="55499" y="33869"/>
                    <a:pt x="56442" y="34085"/>
                    <a:pt x="57388" y="34085"/>
                  </a:cubicBezTo>
                  <a:cubicBezTo>
                    <a:pt x="57403" y="34085"/>
                    <a:pt x="57417" y="34085"/>
                    <a:pt x="57432" y="34085"/>
                  </a:cubicBezTo>
                  <a:lnTo>
                    <a:pt x="57432" y="30960"/>
                  </a:lnTo>
                  <a:cubicBezTo>
                    <a:pt x="56406" y="30960"/>
                    <a:pt x="55385" y="30738"/>
                    <a:pt x="54601" y="30287"/>
                  </a:cubicBezTo>
                  <a:lnTo>
                    <a:pt x="54595" y="30280"/>
                  </a:lnTo>
                  <a:lnTo>
                    <a:pt x="52122" y="28855"/>
                  </a:lnTo>
                  <a:lnTo>
                    <a:pt x="52117" y="28855"/>
                  </a:lnTo>
                  <a:lnTo>
                    <a:pt x="12310" y="5858"/>
                  </a:lnTo>
                  <a:lnTo>
                    <a:pt x="4484" y="1340"/>
                  </a:lnTo>
                  <a:lnTo>
                    <a:pt x="2830" y="386"/>
                  </a:lnTo>
                  <a:cubicBezTo>
                    <a:pt x="2622" y="270"/>
                    <a:pt x="2403" y="173"/>
                    <a:pt x="2175" y="97"/>
                  </a:cubicBezTo>
                  <a:cubicBezTo>
                    <a:pt x="2074" y="66"/>
                    <a:pt x="1968" y="41"/>
                    <a:pt x="1863" y="26"/>
                  </a:cubicBezTo>
                  <a:cubicBezTo>
                    <a:pt x="1770" y="9"/>
                    <a:pt x="1676" y="0"/>
                    <a:pt x="158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59" name="Google Shape;169;p28"/>
            <p:cNvSpPr/>
            <p:nvPr/>
          </p:nvSpPr>
          <p:spPr>
            <a:xfrm>
              <a:off x="2072550" y="2884350"/>
              <a:ext cx="266525" cy="190175"/>
            </a:xfrm>
            <a:custGeom>
              <a:avLst/>
              <a:ahLst/>
              <a:rect l="l" t="t" r="r" b="b"/>
              <a:pathLst>
                <a:path w="10661" h="7607" extrusionOk="0">
                  <a:moveTo>
                    <a:pt x="2661" y="1"/>
                  </a:moveTo>
                  <a:lnTo>
                    <a:pt x="2" y="1534"/>
                  </a:lnTo>
                  <a:lnTo>
                    <a:pt x="1" y="7606"/>
                  </a:lnTo>
                  <a:lnTo>
                    <a:pt x="1" y="7606"/>
                  </a:lnTo>
                  <a:lnTo>
                    <a:pt x="10660" y="461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0" name="Google Shape;170;p28"/>
            <p:cNvSpPr/>
            <p:nvPr/>
          </p:nvSpPr>
          <p:spPr>
            <a:xfrm>
              <a:off x="3225950" y="2782050"/>
              <a:ext cx="1618475" cy="1012525"/>
            </a:xfrm>
            <a:custGeom>
              <a:avLst/>
              <a:ah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47"/>
                    <a:pt x="63766" y="1520"/>
                    <a:pt x="63323" y="1777"/>
                  </a:cubicBezTo>
                  <a:lnTo>
                    <a:pt x="5317" y="35269"/>
                  </a:lnTo>
                  <a:cubicBezTo>
                    <a:pt x="5317" y="35276"/>
                    <a:pt x="2831" y="36708"/>
                    <a:pt x="2831" y="36708"/>
                  </a:cubicBezTo>
                  <a:cubicBezTo>
                    <a:pt x="2045" y="37159"/>
                    <a:pt x="1026" y="37388"/>
                    <a:pt x="0" y="37388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0" y="39866"/>
                  </a:cubicBezTo>
                  <a:cubicBezTo>
                    <a:pt x="3026" y="39657"/>
                    <a:pt x="3374" y="39455"/>
                    <a:pt x="3694" y="39271"/>
                  </a:cubicBezTo>
                  <a:lnTo>
                    <a:pt x="4145" y="39009"/>
                  </a:lnTo>
                  <a:cubicBezTo>
                    <a:pt x="4354" y="38892"/>
                    <a:pt x="4543" y="38780"/>
                    <a:pt x="4707" y="38690"/>
                  </a:cubicBezTo>
                  <a:cubicBezTo>
                    <a:pt x="4792" y="38636"/>
                    <a:pt x="4864" y="38598"/>
                    <a:pt x="4929" y="38558"/>
                  </a:cubicBezTo>
                  <a:cubicBezTo>
                    <a:pt x="5001" y="38519"/>
                    <a:pt x="5054" y="38486"/>
                    <a:pt x="5106" y="38454"/>
                  </a:cubicBezTo>
                  <a:cubicBezTo>
                    <a:pt x="5171" y="38414"/>
                    <a:pt x="5223" y="38389"/>
                    <a:pt x="5263" y="38369"/>
                  </a:cubicBezTo>
                  <a:cubicBezTo>
                    <a:pt x="5295" y="38349"/>
                    <a:pt x="5315" y="38337"/>
                    <a:pt x="5315" y="38337"/>
                  </a:cubicBezTo>
                  <a:lnTo>
                    <a:pt x="63323" y="4843"/>
                  </a:lnTo>
                  <a:cubicBezTo>
                    <a:pt x="64105" y="4392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1" name="Google Shape;171;p28"/>
            <p:cNvSpPr/>
            <p:nvPr/>
          </p:nvSpPr>
          <p:spPr>
            <a:xfrm>
              <a:off x="2097775" y="2217075"/>
              <a:ext cx="2756425" cy="1499700"/>
            </a:xfrm>
            <a:custGeom>
              <a:avLst/>
              <a:ahLst/>
              <a:rect l="l" t="t" r="r" b="b"/>
              <a:pathLst>
                <a:path w="110257" h="59988" extrusionOk="0">
                  <a:moveTo>
                    <a:pt x="65374" y="1"/>
                  </a:moveTo>
                  <a:cubicBezTo>
                    <a:pt x="64356" y="1"/>
                    <a:pt x="63341" y="223"/>
                    <a:pt x="62565" y="668"/>
                  </a:cubicBezTo>
                  <a:lnTo>
                    <a:pt x="9651" y="31310"/>
                  </a:lnTo>
                  <a:lnTo>
                    <a:pt x="6990" y="32838"/>
                  </a:lnTo>
                  <a:lnTo>
                    <a:pt x="6" y="33706"/>
                  </a:lnTo>
                  <a:lnTo>
                    <a:pt x="1" y="33712"/>
                  </a:lnTo>
                  <a:cubicBezTo>
                    <a:pt x="3" y="33746"/>
                    <a:pt x="9" y="33779"/>
                    <a:pt x="19" y="33811"/>
                  </a:cubicBezTo>
                  <a:cubicBezTo>
                    <a:pt x="14" y="33833"/>
                    <a:pt x="18" y="33856"/>
                    <a:pt x="26" y="33876"/>
                  </a:cubicBezTo>
                  <a:cubicBezTo>
                    <a:pt x="41" y="33960"/>
                    <a:pt x="59" y="34043"/>
                    <a:pt x="84" y="34125"/>
                  </a:cubicBezTo>
                  <a:cubicBezTo>
                    <a:pt x="111" y="34222"/>
                    <a:pt x="146" y="34315"/>
                    <a:pt x="190" y="34406"/>
                  </a:cubicBezTo>
                  <a:cubicBezTo>
                    <a:pt x="230" y="34499"/>
                    <a:pt x="277" y="34591"/>
                    <a:pt x="327" y="34680"/>
                  </a:cubicBezTo>
                  <a:cubicBezTo>
                    <a:pt x="375" y="34770"/>
                    <a:pt x="432" y="34855"/>
                    <a:pt x="497" y="34935"/>
                  </a:cubicBezTo>
                  <a:cubicBezTo>
                    <a:pt x="541" y="34999"/>
                    <a:pt x="589" y="35061"/>
                    <a:pt x="641" y="35119"/>
                  </a:cubicBezTo>
                  <a:lnTo>
                    <a:pt x="751" y="35229"/>
                  </a:lnTo>
                  <a:cubicBezTo>
                    <a:pt x="811" y="35288"/>
                    <a:pt x="875" y="35343"/>
                    <a:pt x="942" y="35393"/>
                  </a:cubicBezTo>
                  <a:cubicBezTo>
                    <a:pt x="1000" y="35438"/>
                    <a:pt x="1065" y="35485"/>
                    <a:pt x="1125" y="35523"/>
                  </a:cubicBezTo>
                  <a:lnTo>
                    <a:pt x="39811" y="57868"/>
                  </a:lnTo>
                  <a:lnTo>
                    <a:pt x="39817" y="57868"/>
                  </a:lnTo>
                  <a:lnTo>
                    <a:pt x="42297" y="59300"/>
                  </a:lnTo>
                  <a:cubicBezTo>
                    <a:pt x="43123" y="59760"/>
                    <a:pt x="44063" y="59987"/>
                    <a:pt x="45116" y="59987"/>
                  </a:cubicBezTo>
                  <a:cubicBezTo>
                    <a:pt x="45119" y="59987"/>
                    <a:pt x="45123" y="59987"/>
                    <a:pt x="45127" y="59987"/>
                  </a:cubicBezTo>
                  <a:cubicBezTo>
                    <a:pt x="46148" y="59987"/>
                    <a:pt x="47174" y="59758"/>
                    <a:pt x="47959" y="59307"/>
                  </a:cubicBezTo>
                  <a:lnTo>
                    <a:pt x="50437" y="57875"/>
                  </a:lnTo>
                  <a:lnTo>
                    <a:pt x="108692" y="24242"/>
                  </a:lnTo>
                  <a:cubicBezTo>
                    <a:pt x="110256" y="23340"/>
                    <a:pt x="110256" y="21870"/>
                    <a:pt x="108699" y="20961"/>
                  </a:cubicBezTo>
                  <a:lnTo>
                    <a:pt x="100952" y="19569"/>
                  </a:lnTo>
                  <a:lnTo>
                    <a:pt x="68228" y="688"/>
                  </a:lnTo>
                  <a:cubicBezTo>
                    <a:pt x="67441" y="230"/>
                    <a:pt x="66406" y="1"/>
                    <a:pt x="65374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2" name="Google Shape;172;p28"/>
            <p:cNvSpPr/>
            <p:nvPr/>
          </p:nvSpPr>
          <p:spPr>
            <a:xfrm>
              <a:off x="2138975" y="2639300"/>
              <a:ext cx="2659875" cy="1038300"/>
            </a:xfrm>
            <a:custGeom>
              <a:avLst/>
              <a:ahLst/>
              <a:rect l="l" t="t" r="r" b="b"/>
              <a:pathLst>
                <a:path w="106395" h="41532" extrusionOk="0">
                  <a:moveTo>
                    <a:pt x="106394" y="0"/>
                  </a:moveTo>
                  <a:lnTo>
                    <a:pt x="43479" y="36438"/>
                  </a:lnTo>
                  <a:lnTo>
                    <a:pt x="0" y="11335"/>
                  </a:lnTo>
                  <a:lnTo>
                    <a:pt x="7" y="16934"/>
                  </a:lnTo>
                  <a:lnTo>
                    <a:pt x="41845" y="41093"/>
                  </a:lnTo>
                  <a:cubicBezTo>
                    <a:pt x="42351" y="41385"/>
                    <a:pt x="42915" y="41532"/>
                    <a:pt x="43479" y="41532"/>
                  </a:cubicBezTo>
                  <a:cubicBezTo>
                    <a:pt x="44044" y="41532"/>
                    <a:pt x="44609" y="41385"/>
                    <a:pt x="45115" y="41093"/>
                  </a:cubicBezTo>
                  <a:lnTo>
                    <a:pt x="105577" y="6182"/>
                  </a:lnTo>
                  <a:cubicBezTo>
                    <a:pt x="106082" y="5890"/>
                    <a:pt x="106394" y="5350"/>
                    <a:pt x="106394" y="4767"/>
                  </a:cubicBezTo>
                  <a:lnTo>
                    <a:pt x="10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3" name="Google Shape;173;p28"/>
            <p:cNvSpPr/>
            <p:nvPr/>
          </p:nvSpPr>
          <p:spPr>
            <a:xfrm>
              <a:off x="3225950" y="2639300"/>
              <a:ext cx="1572900" cy="1038275"/>
            </a:xfrm>
            <a:custGeom>
              <a:avLst/>
              <a:ahLst/>
              <a:rect l="l" t="t" r="r" b="b"/>
              <a:pathLst>
                <a:path w="62916" h="41531" extrusionOk="0">
                  <a:moveTo>
                    <a:pt x="62915" y="0"/>
                  </a:moveTo>
                  <a:lnTo>
                    <a:pt x="0" y="36438"/>
                  </a:lnTo>
                  <a:lnTo>
                    <a:pt x="0" y="41531"/>
                  </a:lnTo>
                  <a:cubicBezTo>
                    <a:pt x="575" y="41531"/>
                    <a:pt x="1138" y="41380"/>
                    <a:pt x="1636" y="41093"/>
                  </a:cubicBezTo>
                  <a:lnTo>
                    <a:pt x="62098" y="6182"/>
                  </a:lnTo>
                  <a:cubicBezTo>
                    <a:pt x="62603" y="5890"/>
                    <a:pt x="62915" y="5350"/>
                    <a:pt x="62915" y="4767"/>
                  </a:cubicBezTo>
                  <a:lnTo>
                    <a:pt x="62915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4" name="Google Shape;174;p28"/>
            <p:cNvSpPr/>
            <p:nvPr/>
          </p:nvSpPr>
          <p:spPr>
            <a:xfrm>
              <a:off x="2122350" y="2935125"/>
              <a:ext cx="33275" cy="155425"/>
            </a:xfrm>
            <a:custGeom>
              <a:avLst/>
              <a:ahLst/>
              <a:rect l="l" t="t" r="r" b="b"/>
              <a:pathLst>
                <a:path w="1331" h="6217" extrusionOk="0">
                  <a:moveTo>
                    <a:pt x="422" y="0"/>
                  </a:moveTo>
                  <a:cubicBezTo>
                    <a:pt x="174" y="0"/>
                    <a:pt x="0" y="254"/>
                    <a:pt x="0" y="670"/>
                  </a:cubicBezTo>
                  <a:lnTo>
                    <a:pt x="5" y="4781"/>
                  </a:lnTo>
                  <a:cubicBezTo>
                    <a:pt x="5" y="5323"/>
                    <a:pt x="303" y="5933"/>
                    <a:pt x="669" y="6145"/>
                  </a:cubicBezTo>
                  <a:cubicBezTo>
                    <a:pt x="753" y="6194"/>
                    <a:pt x="834" y="6217"/>
                    <a:pt x="909" y="6217"/>
                  </a:cubicBezTo>
                  <a:cubicBezTo>
                    <a:pt x="1156" y="6217"/>
                    <a:pt x="1330" y="5963"/>
                    <a:pt x="1330" y="5547"/>
                  </a:cubicBezTo>
                  <a:lnTo>
                    <a:pt x="1330" y="1438"/>
                  </a:lnTo>
                  <a:cubicBezTo>
                    <a:pt x="1330" y="897"/>
                    <a:pt x="1033" y="285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5" name="Google Shape;175;p28"/>
            <p:cNvSpPr/>
            <p:nvPr/>
          </p:nvSpPr>
          <p:spPr>
            <a:xfrm>
              <a:off x="3225950" y="2553575"/>
              <a:ext cx="1618475" cy="1012525"/>
            </a:xfrm>
            <a:custGeom>
              <a:avLst/>
              <a:ahLst/>
              <a:rect l="l" t="t" r="r" b="b"/>
              <a:pathLst>
                <a:path w="64739" h="40501" extrusionOk="0">
                  <a:moveTo>
                    <a:pt x="64738" y="1"/>
                  </a:moveTo>
                  <a:cubicBezTo>
                    <a:pt x="64738" y="980"/>
                    <a:pt x="63739" y="1536"/>
                    <a:pt x="63323" y="1777"/>
                  </a:cubicBezTo>
                  <a:lnTo>
                    <a:pt x="37152" y="16886"/>
                  </a:lnTo>
                  <a:lnTo>
                    <a:pt x="5317" y="35271"/>
                  </a:lnTo>
                  <a:cubicBezTo>
                    <a:pt x="5310" y="35271"/>
                    <a:pt x="2839" y="36696"/>
                    <a:pt x="2839" y="36696"/>
                  </a:cubicBezTo>
                  <a:cubicBezTo>
                    <a:pt x="2047" y="37154"/>
                    <a:pt x="1028" y="37376"/>
                    <a:pt x="0" y="37376"/>
                  </a:cubicBezTo>
                  <a:lnTo>
                    <a:pt x="0" y="40501"/>
                  </a:lnTo>
                  <a:cubicBezTo>
                    <a:pt x="15" y="40501"/>
                    <a:pt x="29" y="40501"/>
                    <a:pt x="44" y="40501"/>
                  </a:cubicBezTo>
                  <a:cubicBezTo>
                    <a:pt x="990" y="40501"/>
                    <a:pt x="1933" y="40285"/>
                    <a:pt x="2662" y="39867"/>
                  </a:cubicBezTo>
                  <a:cubicBezTo>
                    <a:pt x="3028" y="39658"/>
                    <a:pt x="3374" y="39455"/>
                    <a:pt x="3694" y="39272"/>
                  </a:cubicBezTo>
                  <a:lnTo>
                    <a:pt x="4145" y="39010"/>
                  </a:lnTo>
                  <a:cubicBezTo>
                    <a:pt x="4642" y="38729"/>
                    <a:pt x="5014" y="38514"/>
                    <a:pt x="5198" y="38402"/>
                  </a:cubicBezTo>
                  <a:lnTo>
                    <a:pt x="5302" y="38344"/>
                  </a:lnTo>
                  <a:cubicBezTo>
                    <a:pt x="5315" y="38337"/>
                    <a:pt x="39812" y="18414"/>
                    <a:pt x="39812" y="18414"/>
                  </a:cubicBezTo>
                  <a:lnTo>
                    <a:pt x="63321" y="4843"/>
                  </a:lnTo>
                  <a:cubicBezTo>
                    <a:pt x="64103" y="4390"/>
                    <a:pt x="64738" y="3339"/>
                    <a:pt x="64738" y="2492"/>
                  </a:cubicBezTo>
                  <a:lnTo>
                    <a:pt x="64738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6" name="Google Shape;176;p28"/>
            <p:cNvSpPr/>
            <p:nvPr/>
          </p:nvSpPr>
          <p:spPr>
            <a:xfrm>
              <a:off x="2051050" y="1910200"/>
              <a:ext cx="2803150" cy="1577800"/>
            </a:xfrm>
            <a:custGeom>
              <a:avLst/>
              <a:ahLst/>
              <a:rect l="l" t="t" r="r" b="b"/>
              <a:pathLst>
                <a:path w="112126" h="63112" extrusionOk="0">
                  <a:moveTo>
                    <a:pt x="86" y="37884"/>
                  </a:moveTo>
                  <a:cubicBezTo>
                    <a:pt x="56" y="37898"/>
                    <a:pt x="27" y="37914"/>
                    <a:pt x="0" y="37934"/>
                  </a:cubicBezTo>
                  <a:lnTo>
                    <a:pt x="86" y="37884"/>
                  </a:lnTo>
                  <a:close/>
                  <a:moveTo>
                    <a:pt x="67240" y="1"/>
                  </a:moveTo>
                  <a:cubicBezTo>
                    <a:pt x="66223" y="1"/>
                    <a:pt x="65209" y="223"/>
                    <a:pt x="64434" y="671"/>
                  </a:cubicBezTo>
                  <a:lnTo>
                    <a:pt x="86" y="37884"/>
                  </a:lnTo>
                  <a:lnTo>
                    <a:pt x="86" y="37884"/>
                  </a:lnTo>
                  <a:cubicBezTo>
                    <a:pt x="105" y="37876"/>
                    <a:pt x="124" y="37869"/>
                    <a:pt x="144" y="37862"/>
                  </a:cubicBezTo>
                  <a:cubicBezTo>
                    <a:pt x="179" y="37839"/>
                    <a:pt x="219" y="37824"/>
                    <a:pt x="261" y="37817"/>
                  </a:cubicBezTo>
                  <a:cubicBezTo>
                    <a:pt x="299" y="37797"/>
                    <a:pt x="343" y="37784"/>
                    <a:pt x="386" y="37779"/>
                  </a:cubicBezTo>
                  <a:cubicBezTo>
                    <a:pt x="445" y="37759"/>
                    <a:pt x="507" y="37745"/>
                    <a:pt x="568" y="37739"/>
                  </a:cubicBezTo>
                  <a:cubicBezTo>
                    <a:pt x="633" y="37732"/>
                    <a:pt x="699" y="37725"/>
                    <a:pt x="765" y="37725"/>
                  </a:cubicBezTo>
                  <a:cubicBezTo>
                    <a:pt x="867" y="37725"/>
                    <a:pt x="971" y="37734"/>
                    <a:pt x="1071" y="37752"/>
                  </a:cubicBezTo>
                  <a:cubicBezTo>
                    <a:pt x="1178" y="37767"/>
                    <a:pt x="1283" y="37790"/>
                    <a:pt x="1385" y="37824"/>
                  </a:cubicBezTo>
                  <a:cubicBezTo>
                    <a:pt x="1613" y="37899"/>
                    <a:pt x="1831" y="37994"/>
                    <a:pt x="2039" y="38111"/>
                  </a:cubicBezTo>
                  <a:lnTo>
                    <a:pt x="3693" y="39065"/>
                  </a:lnTo>
                  <a:lnTo>
                    <a:pt x="11520" y="43585"/>
                  </a:lnTo>
                  <a:lnTo>
                    <a:pt x="41680" y="61006"/>
                  </a:lnTo>
                  <a:lnTo>
                    <a:pt x="41688" y="61006"/>
                  </a:lnTo>
                  <a:lnTo>
                    <a:pt x="44159" y="62431"/>
                  </a:lnTo>
                  <a:cubicBezTo>
                    <a:pt x="44964" y="62858"/>
                    <a:pt x="45867" y="63112"/>
                    <a:pt x="46915" y="63112"/>
                  </a:cubicBezTo>
                  <a:cubicBezTo>
                    <a:pt x="46942" y="63112"/>
                    <a:pt x="46969" y="63111"/>
                    <a:pt x="46996" y="63111"/>
                  </a:cubicBezTo>
                  <a:cubicBezTo>
                    <a:pt x="48017" y="63111"/>
                    <a:pt x="49043" y="62889"/>
                    <a:pt x="49828" y="62438"/>
                  </a:cubicBezTo>
                  <a:lnTo>
                    <a:pt x="52306" y="61006"/>
                  </a:lnTo>
                  <a:lnTo>
                    <a:pt x="102821" y="31844"/>
                  </a:lnTo>
                  <a:lnTo>
                    <a:pt x="110561" y="27373"/>
                  </a:lnTo>
                  <a:cubicBezTo>
                    <a:pt x="112125" y="26464"/>
                    <a:pt x="112125" y="24999"/>
                    <a:pt x="110568" y="24090"/>
                  </a:cubicBezTo>
                  <a:lnTo>
                    <a:pt x="70097" y="689"/>
                  </a:lnTo>
                  <a:cubicBezTo>
                    <a:pt x="69309" y="231"/>
                    <a:pt x="68273" y="1"/>
                    <a:pt x="6724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7" name="Google Shape;177;p28"/>
            <p:cNvSpPr/>
            <p:nvPr/>
          </p:nvSpPr>
          <p:spPr>
            <a:xfrm>
              <a:off x="2248775" y="2068050"/>
              <a:ext cx="2352575" cy="1350700"/>
            </a:xfrm>
            <a:custGeom>
              <a:avLst/>
              <a:ahLst/>
              <a:rect l="l" t="t" r="r" b="b"/>
              <a:pathLst>
                <a:path w="94103" h="54028" extrusionOk="0">
                  <a:moveTo>
                    <a:pt x="55033" y="0"/>
                  </a:moveTo>
                  <a:cubicBezTo>
                    <a:pt x="54416" y="0"/>
                    <a:pt x="53798" y="136"/>
                    <a:pt x="53327" y="408"/>
                  </a:cubicBezTo>
                  <a:lnTo>
                    <a:pt x="938" y="30646"/>
                  </a:lnTo>
                  <a:cubicBezTo>
                    <a:pt x="1" y="31189"/>
                    <a:pt x="1" y="32070"/>
                    <a:pt x="936" y="32613"/>
                  </a:cubicBezTo>
                  <a:lnTo>
                    <a:pt x="37164" y="53619"/>
                  </a:lnTo>
                  <a:cubicBezTo>
                    <a:pt x="37633" y="53891"/>
                    <a:pt x="38249" y="54027"/>
                    <a:pt x="38864" y="54027"/>
                  </a:cubicBezTo>
                  <a:cubicBezTo>
                    <a:pt x="39478" y="54027"/>
                    <a:pt x="40091" y="53892"/>
                    <a:pt x="40559" y="53621"/>
                  </a:cubicBezTo>
                  <a:lnTo>
                    <a:pt x="93164" y="23263"/>
                  </a:lnTo>
                  <a:cubicBezTo>
                    <a:pt x="94103" y="22720"/>
                    <a:pt x="94101" y="21843"/>
                    <a:pt x="93161" y="21305"/>
                  </a:cubicBezTo>
                  <a:lnTo>
                    <a:pt x="56726" y="403"/>
                  </a:lnTo>
                  <a:cubicBezTo>
                    <a:pt x="56258" y="134"/>
                    <a:pt x="55646" y="0"/>
                    <a:pt x="5503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8" name="Google Shape;178;p28"/>
            <p:cNvSpPr/>
            <p:nvPr/>
          </p:nvSpPr>
          <p:spPr>
            <a:xfrm>
              <a:off x="2031250" y="2853325"/>
              <a:ext cx="1194725" cy="941250"/>
            </a:xfrm>
            <a:custGeom>
              <a:avLst/>
              <a:ahLst/>
              <a:rect l="l" t="t" r="r" b="b"/>
              <a:pathLst>
                <a:path w="47789" h="37650" extrusionOk="0">
                  <a:moveTo>
                    <a:pt x="1556" y="0"/>
                  </a:moveTo>
                  <a:cubicBezTo>
                    <a:pt x="1491" y="0"/>
                    <a:pt x="1425" y="7"/>
                    <a:pt x="1360" y="14"/>
                  </a:cubicBezTo>
                  <a:cubicBezTo>
                    <a:pt x="1297" y="20"/>
                    <a:pt x="1237" y="34"/>
                    <a:pt x="1177" y="54"/>
                  </a:cubicBezTo>
                  <a:cubicBezTo>
                    <a:pt x="1133" y="59"/>
                    <a:pt x="1091" y="72"/>
                    <a:pt x="1053" y="92"/>
                  </a:cubicBezTo>
                  <a:cubicBezTo>
                    <a:pt x="1011" y="102"/>
                    <a:pt x="971" y="117"/>
                    <a:pt x="934" y="139"/>
                  </a:cubicBezTo>
                  <a:cubicBezTo>
                    <a:pt x="916" y="144"/>
                    <a:pt x="903" y="151"/>
                    <a:pt x="882" y="157"/>
                  </a:cubicBezTo>
                  <a:lnTo>
                    <a:pt x="791" y="211"/>
                  </a:lnTo>
                  <a:lnTo>
                    <a:pt x="784" y="211"/>
                  </a:lnTo>
                  <a:cubicBezTo>
                    <a:pt x="301" y="525"/>
                    <a:pt x="0" y="1145"/>
                    <a:pt x="0" y="2022"/>
                  </a:cubicBezTo>
                  <a:lnTo>
                    <a:pt x="0" y="7688"/>
                  </a:lnTo>
                  <a:cubicBezTo>
                    <a:pt x="0" y="9492"/>
                    <a:pt x="1268" y="11689"/>
                    <a:pt x="2831" y="12591"/>
                  </a:cubicBezTo>
                  <a:lnTo>
                    <a:pt x="42473" y="35484"/>
                  </a:lnTo>
                  <a:cubicBezTo>
                    <a:pt x="42473" y="35484"/>
                    <a:pt x="42492" y="35498"/>
                    <a:pt x="42525" y="35518"/>
                  </a:cubicBezTo>
                  <a:cubicBezTo>
                    <a:pt x="42564" y="35538"/>
                    <a:pt x="42617" y="35563"/>
                    <a:pt x="42682" y="35603"/>
                  </a:cubicBezTo>
                  <a:cubicBezTo>
                    <a:pt x="42734" y="35635"/>
                    <a:pt x="42788" y="35668"/>
                    <a:pt x="42859" y="35707"/>
                  </a:cubicBezTo>
                  <a:cubicBezTo>
                    <a:pt x="42925" y="35747"/>
                    <a:pt x="42996" y="35785"/>
                    <a:pt x="43082" y="35839"/>
                  </a:cubicBezTo>
                  <a:cubicBezTo>
                    <a:pt x="43244" y="35929"/>
                    <a:pt x="43434" y="36041"/>
                    <a:pt x="43643" y="36158"/>
                  </a:cubicBezTo>
                  <a:lnTo>
                    <a:pt x="44094" y="36420"/>
                  </a:lnTo>
                  <a:cubicBezTo>
                    <a:pt x="44415" y="36602"/>
                    <a:pt x="44761" y="36806"/>
                    <a:pt x="45127" y="37015"/>
                  </a:cubicBezTo>
                  <a:cubicBezTo>
                    <a:pt x="45858" y="37436"/>
                    <a:pt x="46806" y="37650"/>
                    <a:pt x="47755" y="37650"/>
                  </a:cubicBezTo>
                  <a:cubicBezTo>
                    <a:pt x="47766" y="37650"/>
                    <a:pt x="47777" y="37650"/>
                    <a:pt x="47788" y="37650"/>
                  </a:cubicBezTo>
                  <a:lnTo>
                    <a:pt x="47788" y="34537"/>
                  </a:lnTo>
                  <a:cubicBezTo>
                    <a:pt x="46762" y="34537"/>
                    <a:pt x="45741" y="34308"/>
                    <a:pt x="44958" y="33857"/>
                  </a:cubicBezTo>
                  <a:lnTo>
                    <a:pt x="42472" y="32425"/>
                  </a:lnTo>
                  <a:lnTo>
                    <a:pt x="42472" y="32418"/>
                  </a:lnTo>
                  <a:lnTo>
                    <a:pt x="3786" y="10073"/>
                  </a:lnTo>
                  <a:cubicBezTo>
                    <a:pt x="3726" y="10035"/>
                    <a:pt x="3661" y="9990"/>
                    <a:pt x="3603" y="9943"/>
                  </a:cubicBezTo>
                  <a:cubicBezTo>
                    <a:pt x="3532" y="9896"/>
                    <a:pt x="3469" y="9841"/>
                    <a:pt x="3412" y="9779"/>
                  </a:cubicBezTo>
                  <a:lnTo>
                    <a:pt x="3302" y="9669"/>
                  </a:lnTo>
                  <a:cubicBezTo>
                    <a:pt x="3250" y="9611"/>
                    <a:pt x="3202" y="9549"/>
                    <a:pt x="3158" y="9485"/>
                  </a:cubicBezTo>
                  <a:cubicBezTo>
                    <a:pt x="3093" y="9405"/>
                    <a:pt x="3036" y="9320"/>
                    <a:pt x="2988" y="9231"/>
                  </a:cubicBezTo>
                  <a:cubicBezTo>
                    <a:pt x="2938" y="9141"/>
                    <a:pt x="2891" y="9051"/>
                    <a:pt x="2851" y="8956"/>
                  </a:cubicBezTo>
                  <a:cubicBezTo>
                    <a:pt x="2807" y="8865"/>
                    <a:pt x="2772" y="8772"/>
                    <a:pt x="2745" y="8675"/>
                  </a:cubicBezTo>
                  <a:cubicBezTo>
                    <a:pt x="2720" y="8593"/>
                    <a:pt x="2702" y="8511"/>
                    <a:pt x="2687" y="8426"/>
                  </a:cubicBezTo>
                  <a:cubicBezTo>
                    <a:pt x="2679" y="8406"/>
                    <a:pt x="2675" y="8383"/>
                    <a:pt x="2680" y="8361"/>
                  </a:cubicBezTo>
                  <a:cubicBezTo>
                    <a:pt x="2667" y="8327"/>
                    <a:pt x="2662" y="8292"/>
                    <a:pt x="2667" y="8257"/>
                  </a:cubicBezTo>
                  <a:cubicBezTo>
                    <a:pt x="2657" y="8209"/>
                    <a:pt x="2654" y="8160"/>
                    <a:pt x="2655" y="8114"/>
                  </a:cubicBezTo>
                  <a:lnTo>
                    <a:pt x="2655" y="4657"/>
                  </a:lnTo>
                  <a:cubicBezTo>
                    <a:pt x="2655" y="4146"/>
                    <a:pt x="2913" y="3849"/>
                    <a:pt x="3285" y="3849"/>
                  </a:cubicBezTo>
                  <a:cubicBezTo>
                    <a:pt x="3436" y="3849"/>
                    <a:pt x="3607" y="3898"/>
                    <a:pt x="3786" y="4002"/>
                  </a:cubicBezTo>
                  <a:lnTo>
                    <a:pt x="9651" y="7390"/>
                  </a:lnTo>
                  <a:lnTo>
                    <a:pt x="42472" y="26347"/>
                  </a:lnTo>
                  <a:cubicBezTo>
                    <a:pt x="42477" y="26347"/>
                    <a:pt x="42482" y="26350"/>
                    <a:pt x="42485" y="26354"/>
                  </a:cubicBezTo>
                  <a:lnTo>
                    <a:pt x="42590" y="26412"/>
                  </a:lnTo>
                  <a:cubicBezTo>
                    <a:pt x="42772" y="26524"/>
                    <a:pt x="43145" y="26739"/>
                    <a:pt x="43643" y="27020"/>
                  </a:cubicBezTo>
                  <a:lnTo>
                    <a:pt x="44094" y="27282"/>
                  </a:lnTo>
                  <a:cubicBezTo>
                    <a:pt x="44413" y="27465"/>
                    <a:pt x="44761" y="27668"/>
                    <a:pt x="45127" y="27877"/>
                  </a:cubicBezTo>
                  <a:cubicBezTo>
                    <a:pt x="45856" y="28295"/>
                    <a:pt x="46799" y="28511"/>
                    <a:pt x="47745" y="28511"/>
                  </a:cubicBezTo>
                  <a:cubicBezTo>
                    <a:pt x="47759" y="28511"/>
                    <a:pt x="47774" y="28511"/>
                    <a:pt x="47788" y="28511"/>
                  </a:cubicBezTo>
                  <a:lnTo>
                    <a:pt x="47788" y="25386"/>
                  </a:lnTo>
                  <a:cubicBezTo>
                    <a:pt x="46761" y="25386"/>
                    <a:pt x="45741" y="25164"/>
                    <a:pt x="44956" y="24713"/>
                  </a:cubicBezTo>
                  <a:lnTo>
                    <a:pt x="44950" y="24706"/>
                  </a:lnTo>
                  <a:lnTo>
                    <a:pt x="42478" y="23281"/>
                  </a:lnTo>
                  <a:lnTo>
                    <a:pt x="42472" y="23281"/>
                  </a:lnTo>
                  <a:lnTo>
                    <a:pt x="12312" y="5860"/>
                  </a:lnTo>
                  <a:lnTo>
                    <a:pt x="4485" y="1342"/>
                  </a:lnTo>
                  <a:lnTo>
                    <a:pt x="2831" y="386"/>
                  </a:lnTo>
                  <a:cubicBezTo>
                    <a:pt x="2622" y="269"/>
                    <a:pt x="2403" y="174"/>
                    <a:pt x="2177" y="99"/>
                  </a:cubicBezTo>
                  <a:cubicBezTo>
                    <a:pt x="2074" y="67"/>
                    <a:pt x="1970" y="42"/>
                    <a:pt x="1863" y="27"/>
                  </a:cubicBezTo>
                  <a:cubicBezTo>
                    <a:pt x="1761" y="9"/>
                    <a:pt x="1659" y="0"/>
                    <a:pt x="155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69" name="Google Shape;179;p28"/>
            <p:cNvSpPr/>
            <p:nvPr/>
          </p:nvSpPr>
          <p:spPr>
            <a:xfrm>
              <a:off x="2266875" y="2420050"/>
              <a:ext cx="266475" cy="306725"/>
            </a:xfrm>
            <a:custGeom>
              <a:avLst/>
              <a:ahLst/>
              <a:rect l="l" t="t" r="r" b="b"/>
              <a:pathLst>
                <a:path w="10659" h="12269" extrusionOk="0">
                  <a:moveTo>
                    <a:pt x="2658" y="0"/>
                  </a:moveTo>
                  <a:lnTo>
                    <a:pt x="0" y="1534"/>
                  </a:lnTo>
                  <a:lnTo>
                    <a:pt x="0" y="12269"/>
                  </a:lnTo>
                  <a:lnTo>
                    <a:pt x="10658" y="7686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8E2D5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0" name="Google Shape;180;p28"/>
            <p:cNvSpPr/>
            <p:nvPr/>
          </p:nvSpPr>
          <p:spPr>
            <a:xfrm>
              <a:off x="3225900" y="2469325"/>
              <a:ext cx="1363425" cy="865325"/>
            </a:xfrm>
            <a:custGeom>
              <a:avLst/>
              <a:ahLst/>
              <a:rect l="l" t="t" r="r" b="b"/>
              <a:pathLst>
                <a:path w="54537" h="34613" extrusionOk="0">
                  <a:moveTo>
                    <a:pt x="54537" y="1"/>
                  </a:moveTo>
                  <a:cubicBezTo>
                    <a:pt x="54537" y="946"/>
                    <a:pt x="53564" y="1519"/>
                    <a:pt x="53120" y="1775"/>
                  </a:cubicBezTo>
                  <a:lnTo>
                    <a:pt x="5317" y="29383"/>
                  </a:lnTo>
                  <a:cubicBezTo>
                    <a:pt x="5317" y="29390"/>
                    <a:pt x="2831" y="30822"/>
                    <a:pt x="2831" y="30822"/>
                  </a:cubicBezTo>
                  <a:cubicBezTo>
                    <a:pt x="2047" y="31273"/>
                    <a:pt x="1026" y="31502"/>
                    <a:pt x="1" y="31502"/>
                  </a:cubicBezTo>
                  <a:lnTo>
                    <a:pt x="1" y="34613"/>
                  </a:lnTo>
                  <a:cubicBezTo>
                    <a:pt x="15" y="34613"/>
                    <a:pt x="29" y="34613"/>
                    <a:pt x="44" y="34613"/>
                  </a:cubicBezTo>
                  <a:cubicBezTo>
                    <a:pt x="990" y="34613"/>
                    <a:pt x="1933" y="34397"/>
                    <a:pt x="2660" y="33979"/>
                  </a:cubicBezTo>
                  <a:cubicBezTo>
                    <a:pt x="3028" y="33771"/>
                    <a:pt x="3374" y="33567"/>
                    <a:pt x="3695" y="33385"/>
                  </a:cubicBezTo>
                  <a:lnTo>
                    <a:pt x="4146" y="33122"/>
                  </a:lnTo>
                  <a:cubicBezTo>
                    <a:pt x="4355" y="33005"/>
                    <a:pt x="4543" y="32893"/>
                    <a:pt x="4707" y="32802"/>
                  </a:cubicBezTo>
                  <a:cubicBezTo>
                    <a:pt x="4792" y="32750"/>
                    <a:pt x="4864" y="32711"/>
                    <a:pt x="4929" y="32671"/>
                  </a:cubicBezTo>
                  <a:cubicBezTo>
                    <a:pt x="5001" y="32633"/>
                    <a:pt x="5055" y="32599"/>
                    <a:pt x="5106" y="32566"/>
                  </a:cubicBezTo>
                  <a:cubicBezTo>
                    <a:pt x="5172" y="32528"/>
                    <a:pt x="5223" y="32501"/>
                    <a:pt x="5264" y="32482"/>
                  </a:cubicBezTo>
                  <a:cubicBezTo>
                    <a:pt x="5295" y="32462"/>
                    <a:pt x="5315" y="32449"/>
                    <a:pt x="5315" y="32449"/>
                  </a:cubicBezTo>
                  <a:lnTo>
                    <a:pt x="53122" y="4843"/>
                  </a:lnTo>
                  <a:cubicBezTo>
                    <a:pt x="53904" y="4392"/>
                    <a:pt x="54537" y="3339"/>
                    <a:pt x="54537" y="2492"/>
                  </a:cubicBezTo>
                  <a:lnTo>
                    <a:pt x="54537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1" name="Google Shape;181;p28"/>
            <p:cNvSpPr/>
            <p:nvPr/>
          </p:nvSpPr>
          <p:spPr>
            <a:xfrm>
              <a:off x="2292050" y="1899925"/>
              <a:ext cx="2307025" cy="1356950"/>
            </a:xfrm>
            <a:custGeom>
              <a:avLst/>
              <a:ahLst/>
              <a:rect l="l" t="t" r="r" b="b"/>
              <a:pathLst>
                <a:path w="92281" h="54278" extrusionOk="0">
                  <a:moveTo>
                    <a:pt x="55173" y="1"/>
                  </a:moveTo>
                  <a:cubicBezTo>
                    <a:pt x="54155" y="1"/>
                    <a:pt x="53139" y="223"/>
                    <a:pt x="52363" y="669"/>
                  </a:cubicBezTo>
                  <a:lnTo>
                    <a:pt x="9651" y="25423"/>
                  </a:lnTo>
                  <a:lnTo>
                    <a:pt x="9651" y="28491"/>
                  </a:lnTo>
                  <a:lnTo>
                    <a:pt x="7" y="32482"/>
                  </a:lnTo>
                  <a:lnTo>
                    <a:pt x="1" y="32489"/>
                  </a:lnTo>
                  <a:cubicBezTo>
                    <a:pt x="4" y="32522"/>
                    <a:pt x="11" y="32556"/>
                    <a:pt x="21" y="32588"/>
                  </a:cubicBezTo>
                  <a:cubicBezTo>
                    <a:pt x="16" y="32609"/>
                    <a:pt x="17" y="32633"/>
                    <a:pt x="27" y="32653"/>
                  </a:cubicBezTo>
                  <a:cubicBezTo>
                    <a:pt x="41" y="32736"/>
                    <a:pt x="61" y="32820"/>
                    <a:pt x="86" y="32902"/>
                  </a:cubicBezTo>
                  <a:cubicBezTo>
                    <a:pt x="113" y="32999"/>
                    <a:pt x="148" y="33092"/>
                    <a:pt x="190" y="33182"/>
                  </a:cubicBezTo>
                  <a:cubicBezTo>
                    <a:pt x="231" y="33276"/>
                    <a:pt x="276" y="33368"/>
                    <a:pt x="328" y="33456"/>
                  </a:cubicBezTo>
                  <a:cubicBezTo>
                    <a:pt x="377" y="33547"/>
                    <a:pt x="433" y="33632"/>
                    <a:pt x="497" y="33712"/>
                  </a:cubicBezTo>
                  <a:cubicBezTo>
                    <a:pt x="542" y="33776"/>
                    <a:pt x="590" y="33837"/>
                    <a:pt x="641" y="33896"/>
                  </a:cubicBezTo>
                  <a:lnTo>
                    <a:pt x="753" y="34006"/>
                  </a:lnTo>
                  <a:cubicBezTo>
                    <a:pt x="813" y="34065"/>
                    <a:pt x="876" y="34120"/>
                    <a:pt x="941" y="34170"/>
                  </a:cubicBezTo>
                  <a:cubicBezTo>
                    <a:pt x="1002" y="34215"/>
                    <a:pt x="1067" y="34262"/>
                    <a:pt x="1125" y="34300"/>
                  </a:cubicBezTo>
                  <a:lnTo>
                    <a:pt x="32040" y="52159"/>
                  </a:lnTo>
                  <a:lnTo>
                    <a:pt x="32046" y="52159"/>
                  </a:lnTo>
                  <a:lnTo>
                    <a:pt x="34524" y="53591"/>
                  </a:lnTo>
                  <a:cubicBezTo>
                    <a:pt x="35351" y="54052"/>
                    <a:pt x="36297" y="54278"/>
                    <a:pt x="37355" y="54278"/>
                  </a:cubicBezTo>
                  <a:cubicBezTo>
                    <a:pt x="38374" y="54278"/>
                    <a:pt x="39401" y="54047"/>
                    <a:pt x="40185" y="53598"/>
                  </a:cubicBezTo>
                  <a:lnTo>
                    <a:pt x="42663" y="52166"/>
                  </a:lnTo>
                  <a:lnTo>
                    <a:pt x="90718" y="24419"/>
                  </a:lnTo>
                  <a:cubicBezTo>
                    <a:pt x="92280" y="23517"/>
                    <a:pt x="92280" y="22045"/>
                    <a:pt x="90725" y="21136"/>
                  </a:cubicBezTo>
                  <a:lnTo>
                    <a:pt x="84312" y="17377"/>
                  </a:lnTo>
                  <a:lnTo>
                    <a:pt x="58026" y="687"/>
                  </a:lnTo>
                  <a:cubicBezTo>
                    <a:pt x="57239" y="230"/>
                    <a:pt x="56205" y="1"/>
                    <a:pt x="55173" y="1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2" name="Google Shape;182;p28"/>
            <p:cNvSpPr/>
            <p:nvPr/>
          </p:nvSpPr>
          <p:spPr>
            <a:xfrm>
              <a:off x="2333250" y="2209975"/>
              <a:ext cx="2210475" cy="1007725"/>
            </a:xfrm>
            <a:custGeom>
              <a:avLst/>
              <a:ahLst/>
              <a:rect l="l" t="t" r="r" b="b"/>
              <a:pathLst>
                <a:path w="88419" h="40309" extrusionOk="0">
                  <a:moveTo>
                    <a:pt x="88418" y="1"/>
                  </a:moveTo>
                  <a:lnTo>
                    <a:pt x="35705" y="30554"/>
                  </a:lnTo>
                  <a:lnTo>
                    <a:pt x="0" y="9937"/>
                  </a:lnTo>
                  <a:lnTo>
                    <a:pt x="8" y="20197"/>
                  </a:lnTo>
                  <a:lnTo>
                    <a:pt x="34071" y="39871"/>
                  </a:lnTo>
                  <a:cubicBezTo>
                    <a:pt x="34577" y="40162"/>
                    <a:pt x="35142" y="40308"/>
                    <a:pt x="35706" y="40308"/>
                  </a:cubicBezTo>
                  <a:cubicBezTo>
                    <a:pt x="36271" y="40308"/>
                    <a:pt x="36835" y="40162"/>
                    <a:pt x="37341" y="39871"/>
                  </a:cubicBezTo>
                  <a:lnTo>
                    <a:pt x="87601" y="10846"/>
                  </a:lnTo>
                  <a:cubicBezTo>
                    <a:pt x="88107" y="10554"/>
                    <a:pt x="88418" y="10014"/>
                    <a:pt x="88418" y="9431"/>
                  </a:cubicBezTo>
                  <a:lnTo>
                    <a:pt x="8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3" name="Google Shape;183;p28"/>
            <p:cNvSpPr/>
            <p:nvPr/>
          </p:nvSpPr>
          <p:spPr>
            <a:xfrm>
              <a:off x="3225900" y="2209975"/>
              <a:ext cx="1317850" cy="1007725"/>
            </a:xfrm>
            <a:custGeom>
              <a:avLst/>
              <a:ahLst/>
              <a:rect l="l" t="t" r="r" b="b"/>
              <a:pathLst>
                <a:path w="52714" h="40309" extrusionOk="0">
                  <a:moveTo>
                    <a:pt x="52714" y="1"/>
                  </a:moveTo>
                  <a:lnTo>
                    <a:pt x="1" y="30554"/>
                  </a:lnTo>
                  <a:lnTo>
                    <a:pt x="1" y="40309"/>
                  </a:lnTo>
                  <a:cubicBezTo>
                    <a:pt x="574" y="40309"/>
                    <a:pt x="1138" y="40158"/>
                    <a:pt x="1635" y="39871"/>
                  </a:cubicBezTo>
                  <a:lnTo>
                    <a:pt x="51895" y="10846"/>
                  </a:lnTo>
                  <a:cubicBezTo>
                    <a:pt x="52401" y="10554"/>
                    <a:pt x="52714" y="10014"/>
                    <a:pt x="52714" y="9431"/>
                  </a:cubicBezTo>
                  <a:lnTo>
                    <a:pt x="52714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4" name="Google Shape;184;p28"/>
            <p:cNvSpPr/>
            <p:nvPr/>
          </p:nvSpPr>
          <p:spPr>
            <a:xfrm>
              <a:off x="2316625" y="2470850"/>
              <a:ext cx="33275" cy="271975"/>
            </a:xfrm>
            <a:custGeom>
              <a:avLst/>
              <a:ahLst/>
              <a:rect l="l" t="t" r="r" b="b"/>
              <a:pathLst>
                <a:path w="1331" h="10879" extrusionOk="0">
                  <a:moveTo>
                    <a:pt x="422" y="0"/>
                  </a:moveTo>
                  <a:cubicBezTo>
                    <a:pt x="175" y="0"/>
                    <a:pt x="0" y="254"/>
                    <a:pt x="0" y="670"/>
                  </a:cubicBezTo>
                  <a:lnTo>
                    <a:pt x="5" y="9443"/>
                  </a:lnTo>
                  <a:cubicBezTo>
                    <a:pt x="5" y="9984"/>
                    <a:pt x="303" y="10596"/>
                    <a:pt x="668" y="10807"/>
                  </a:cubicBezTo>
                  <a:cubicBezTo>
                    <a:pt x="753" y="10855"/>
                    <a:pt x="834" y="10878"/>
                    <a:pt x="909" y="10878"/>
                  </a:cubicBezTo>
                  <a:cubicBezTo>
                    <a:pt x="1156" y="10878"/>
                    <a:pt x="1330" y="10624"/>
                    <a:pt x="1330" y="10208"/>
                  </a:cubicBezTo>
                  <a:lnTo>
                    <a:pt x="1330" y="1438"/>
                  </a:lnTo>
                  <a:cubicBezTo>
                    <a:pt x="1330" y="897"/>
                    <a:pt x="1033" y="286"/>
                    <a:pt x="665" y="73"/>
                  </a:cubicBezTo>
                  <a:cubicBezTo>
                    <a:pt x="579" y="24"/>
                    <a:pt x="497" y="0"/>
                    <a:pt x="42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5" name="Google Shape;185;p28"/>
            <p:cNvSpPr/>
            <p:nvPr/>
          </p:nvSpPr>
          <p:spPr>
            <a:xfrm>
              <a:off x="3225900" y="2124275"/>
              <a:ext cx="1363425" cy="865400"/>
            </a:xfrm>
            <a:custGeom>
              <a:avLst/>
              <a:ahLst/>
              <a:rect l="l" t="t" r="r" b="b"/>
              <a:pathLst>
                <a:path w="54537" h="34616" extrusionOk="0">
                  <a:moveTo>
                    <a:pt x="54537" y="0"/>
                  </a:moveTo>
                  <a:cubicBezTo>
                    <a:pt x="54537" y="979"/>
                    <a:pt x="53538" y="1538"/>
                    <a:pt x="53122" y="1776"/>
                  </a:cubicBezTo>
                  <a:lnTo>
                    <a:pt x="34504" y="12533"/>
                  </a:lnTo>
                  <a:lnTo>
                    <a:pt x="5317" y="29384"/>
                  </a:lnTo>
                  <a:cubicBezTo>
                    <a:pt x="5310" y="29384"/>
                    <a:pt x="2839" y="30810"/>
                    <a:pt x="2839" y="30810"/>
                  </a:cubicBezTo>
                  <a:cubicBezTo>
                    <a:pt x="2047" y="31267"/>
                    <a:pt x="1028" y="31490"/>
                    <a:pt x="1" y="31490"/>
                  </a:cubicBezTo>
                  <a:lnTo>
                    <a:pt x="1" y="34616"/>
                  </a:lnTo>
                  <a:cubicBezTo>
                    <a:pt x="15" y="34616"/>
                    <a:pt x="29" y="34616"/>
                    <a:pt x="44" y="34616"/>
                  </a:cubicBezTo>
                  <a:cubicBezTo>
                    <a:pt x="990" y="34616"/>
                    <a:pt x="1933" y="34400"/>
                    <a:pt x="2662" y="33981"/>
                  </a:cubicBezTo>
                  <a:cubicBezTo>
                    <a:pt x="3028" y="33772"/>
                    <a:pt x="3374" y="33570"/>
                    <a:pt x="3695" y="33386"/>
                  </a:cubicBezTo>
                  <a:lnTo>
                    <a:pt x="4146" y="33124"/>
                  </a:lnTo>
                  <a:cubicBezTo>
                    <a:pt x="4642" y="32843"/>
                    <a:pt x="5015" y="32627"/>
                    <a:pt x="5198" y="32517"/>
                  </a:cubicBezTo>
                  <a:lnTo>
                    <a:pt x="5302" y="32457"/>
                  </a:lnTo>
                  <a:cubicBezTo>
                    <a:pt x="5315" y="32450"/>
                    <a:pt x="37164" y="14063"/>
                    <a:pt x="37164" y="14063"/>
                  </a:cubicBezTo>
                  <a:lnTo>
                    <a:pt x="53120" y="4842"/>
                  </a:lnTo>
                  <a:cubicBezTo>
                    <a:pt x="53902" y="4391"/>
                    <a:pt x="54537" y="3339"/>
                    <a:pt x="54537" y="2492"/>
                  </a:cubicBezTo>
                  <a:lnTo>
                    <a:pt x="54537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6" name="Google Shape;186;p28"/>
            <p:cNvSpPr/>
            <p:nvPr/>
          </p:nvSpPr>
          <p:spPr>
            <a:xfrm>
              <a:off x="2245325" y="1593075"/>
              <a:ext cx="2353750" cy="1318475"/>
            </a:xfrm>
            <a:custGeom>
              <a:avLst/>
              <a:ahLst/>
              <a:rect l="l" t="t" r="r" b="b"/>
              <a:pathLst>
                <a:path w="94150" h="52739" extrusionOk="0">
                  <a:moveTo>
                    <a:pt x="86" y="31999"/>
                  </a:moveTo>
                  <a:cubicBezTo>
                    <a:pt x="56" y="32012"/>
                    <a:pt x="27" y="32029"/>
                    <a:pt x="0" y="32048"/>
                  </a:cubicBezTo>
                  <a:lnTo>
                    <a:pt x="86" y="31999"/>
                  </a:lnTo>
                  <a:close/>
                  <a:moveTo>
                    <a:pt x="57035" y="0"/>
                  </a:moveTo>
                  <a:cubicBezTo>
                    <a:pt x="56019" y="0"/>
                    <a:pt x="55006" y="222"/>
                    <a:pt x="54232" y="669"/>
                  </a:cubicBezTo>
                  <a:lnTo>
                    <a:pt x="86" y="31999"/>
                  </a:lnTo>
                  <a:lnTo>
                    <a:pt x="86" y="31999"/>
                  </a:lnTo>
                  <a:cubicBezTo>
                    <a:pt x="105" y="31990"/>
                    <a:pt x="124" y="31983"/>
                    <a:pt x="144" y="31977"/>
                  </a:cubicBezTo>
                  <a:cubicBezTo>
                    <a:pt x="179" y="31953"/>
                    <a:pt x="219" y="31938"/>
                    <a:pt x="261" y="31931"/>
                  </a:cubicBezTo>
                  <a:cubicBezTo>
                    <a:pt x="301" y="31911"/>
                    <a:pt x="343" y="31898"/>
                    <a:pt x="386" y="31891"/>
                  </a:cubicBezTo>
                  <a:cubicBezTo>
                    <a:pt x="446" y="31871"/>
                    <a:pt x="506" y="31858"/>
                    <a:pt x="570" y="31853"/>
                  </a:cubicBezTo>
                  <a:cubicBezTo>
                    <a:pt x="635" y="31845"/>
                    <a:pt x="700" y="31841"/>
                    <a:pt x="765" y="31839"/>
                  </a:cubicBezTo>
                  <a:cubicBezTo>
                    <a:pt x="773" y="31839"/>
                    <a:pt x="780" y="31839"/>
                    <a:pt x="788" y="31839"/>
                  </a:cubicBezTo>
                  <a:cubicBezTo>
                    <a:pt x="884" y="31839"/>
                    <a:pt x="978" y="31849"/>
                    <a:pt x="1073" y="31865"/>
                  </a:cubicBezTo>
                  <a:cubicBezTo>
                    <a:pt x="1180" y="31881"/>
                    <a:pt x="1283" y="31905"/>
                    <a:pt x="1387" y="31938"/>
                  </a:cubicBezTo>
                  <a:cubicBezTo>
                    <a:pt x="1612" y="32012"/>
                    <a:pt x="1831" y="32108"/>
                    <a:pt x="2040" y="32225"/>
                  </a:cubicBezTo>
                  <a:lnTo>
                    <a:pt x="3694" y="33179"/>
                  </a:lnTo>
                  <a:lnTo>
                    <a:pt x="11520" y="37697"/>
                  </a:lnTo>
                  <a:lnTo>
                    <a:pt x="33907" y="50632"/>
                  </a:lnTo>
                  <a:lnTo>
                    <a:pt x="33914" y="50632"/>
                  </a:lnTo>
                  <a:lnTo>
                    <a:pt x="36385" y="52058"/>
                  </a:lnTo>
                  <a:cubicBezTo>
                    <a:pt x="37190" y="52484"/>
                    <a:pt x="38094" y="52738"/>
                    <a:pt x="39143" y="52738"/>
                  </a:cubicBezTo>
                  <a:cubicBezTo>
                    <a:pt x="39170" y="52738"/>
                    <a:pt x="39197" y="52738"/>
                    <a:pt x="39224" y="52738"/>
                  </a:cubicBezTo>
                  <a:cubicBezTo>
                    <a:pt x="40243" y="52738"/>
                    <a:pt x="41270" y="52515"/>
                    <a:pt x="42054" y="52064"/>
                  </a:cubicBezTo>
                  <a:lnTo>
                    <a:pt x="44532" y="50632"/>
                  </a:lnTo>
                  <a:lnTo>
                    <a:pt x="84844" y="27358"/>
                  </a:lnTo>
                  <a:lnTo>
                    <a:pt x="92587" y="22886"/>
                  </a:lnTo>
                  <a:cubicBezTo>
                    <a:pt x="94149" y="21977"/>
                    <a:pt x="94149" y="20513"/>
                    <a:pt x="92594" y="19603"/>
                  </a:cubicBezTo>
                  <a:lnTo>
                    <a:pt x="59895" y="689"/>
                  </a:lnTo>
                  <a:cubicBezTo>
                    <a:pt x="59106" y="231"/>
                    <a:pt x="58069" y="0"/>
                    <a:pt x="57035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7" name="Google Shape;187;p28"/>
            <p:cNvSpPr/>
            <p:nvPr/>
          </p:nvSpPr>
          <p:spPr>
            <a:xfrm>
              <a:off x="2555550" y="1877325"/>
              <a:ext cx="1579150" cy="849375"/>
            </a:xfrm>
            <a:custGeom>
              <a:avLst/>
              <a:ahLst/>
              <a:rect l="l" t="t" r="r" b="b"/>
              <a:pathLst>
                <a:path w="63166" h="33975" extrusionOk="0">
                  <a:moveTo>
                    <a:pt x="31368" y="1"/>
                  </a:moveTo>
                  <a:cubicBezTo>
                    <a:pt x="28100" y="1"/>
                    <a:pt x="24831" y="313"/>
                    <a:pt x="21709" y="938"/>
                  </a:cubicBezTo>
                  <a:lnTo>
                    <a:pt x="3547" y="11446"/>
                  </a:lnTo>
                  <a:cubicBezTo>
                    <a:pt x="0" y="17395"/>
                    <a:pt x="2336" y="24254"/>
                    <a:pt x="10559" y="29002"/>
                  </a:cubicBezTo>
                  <a:cubicBezTo>
                    <a:pt x="16303" y="32318"/>
                    <a:pt x="23828" y="33975"/>
                    <a:pt x="31354" y="33975"/>
                  </a:cubicBezTo>
                  <a:cubicBezTo>
                    <a:pt x="35770" y="33975"/>
                    <a:pt x="40187" y="33404"/>
                    <a:pt x="44244" y="32264"/>
                  </a:cubicBezTo>
                  <a:lnTo>
                    <a:pt x="57824" y="24423"/>
                  </a:lnTo>
                  <a:cubicBezTo>
                    <a:pt x="63166" y="18089"/>
                    <a:pt x="61288" y="10238"/>
                    <a:pt x="52174" y="4976"/>
                  </a:cubicBezTo>
                  <a:cubicBezTo>
                    <a:pt x="46429" y="1659"/>
                    <a:pt x="38899" y="1"/>
                    <a:pt x="313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8" name="Google Shape;188;p28"/>
            <p:cNvSpPr/>
            <p:nvPr/>
          </p:nvSpPr>
          <p:spPr>
            <a:xfrm>
              <a:off x="2225525" y="2389050"/>
              <a:ext cx="1000450" cy="945600"/>
            </a:xfrm>
            <a:custGeom>
              <a:avLst/>
              <a:ahLst/>
              <a:rect l="l" t="t" r="r" b="b"/>
              <a:pathLst>
                <a:path w="40018" h="37824" extrusionOk="0">
                  <a:moveTo>
                    <a:pt x="1580" y="0"/>
                  </a:moveTo>
                  <a:cubicBezTo>
                    <a:pt x="1572" y="0"/>
                    <a:pt x="1565" y="0"/>
                    <a:pt x="1557" y="0"/>
                  </a:cubicBezTo>
                  <a:cubicBezTo>
                    <a:pt x="1490" y="0"/>
                    <a:pt x="1425" y="6"/>
                    <a:pt x="1360" y="14"/>
                  </a:cubicBezTo>
                  <a:cubicBezTo>
                    <a:pt x="1298" y="19"/>
                    <a:pt x="1237" y="32"/>
                    <a:pt x="1178" y="52"/>
                  </a:cubicBezTo>
                  <a:cubicBezTo>
                    <a:pt x="1133" y="59"/>
                    <a:pt x="1091" y="72"/>
                    <a:pt x="1053" y="91"/>
                  </a:cubicBezTo>
                  <a:cubicBezTo>
                    <a:pt x="1011" y="101"/>
                    <a:pt x="971" y="117"/>
                    <a:pt x="934" y="138"/>
                  </a:cubicBezTo>
                  <a:cubicBezTo>
                    <a:pt x="916" y="144"/>
                    <a:pt x="902" y="151"/>
                    <a:pt x="882" y="158"/>
                  </a:cubicBezTo>
                  <a:lnTo>
                    <a:pt x="790" y="209"/>
                  </a:lnTo>
                  <a:lnTo>
                    <a:pt x="784" y="209"/>
                  </a:lnTo>
                  <a:cubicBezTo>
                    <a:pt x="301" y="523"/>
                    <a:pt x="0" y="1145"/>
                    <a:pt x="0" y="2020"/>
                  </a:cubicBezTo>
                  <a:lnTo>
                    <a:pt x="0" y="12349"/>
                  </a:lnTo>
                  <a:cubicBezTo>
                    <a:pt x="0" y="14154"/>
                    <a:pt x="1268" y="16351"/>
                    <a:pt x="2830" y="17253"/>
                  </a:cubicBezTo>
                  <a:lnTo>
                    <a:pt x="34701" y="35660"/>
                  </a:lnTo>
                  <a:cubicBezTo>
                    <a:pt x="34701" y="35660"/>
                    <a:pt x="34719" y="35673"/>
                    <a:pt x="34753" y="35693"/>
                  </a:cubicBezTo>
                  <a:cubicBezTo>
                    <a:pt x="34791" y="35714"/>
                    <a:pt x="34844" y="35739"/>
                    <a:pt x="34910" y="35779"/>
                  </a:cubicBezTo>
                  <a:cubicBezTo>
                    <a:pt x="34961" y="35810"/>
                    <a:pt x="35015" y="35844"/>
                    <a:pt x="35087" y="35882"/>
                  </a:cubicBezTo>
                  <a:cubicBezTo>
                    <a:pt x="35152" y="35922"/>
                    <a:pt x="35224" y="35961"/>
                    <a:pt x="35309" y="36014"/>
                  </a:cubicBezTo>
                  <a:cubicBezTo>
                    <a:pt x="35471" y="36104"/>
                    <a:pt x="35661" y="36216"/>
                    <a:pt x="35870" y="36335"/>
                  </a:cubicBezTo>
                  <a:lnTo>
                    <a:pt x="36321" y="36596"/>
                  </a:lnTo>
                  <a:cubicBezTo>
                    <a:pt x="36642" y="36778"/>
                    <a:pt x="36988" y="36982"/>
                    <a:pt x="37354" y="37190"/>
                  </a:cubicBezTo>
                  <a:cubicBezTo>
                    <a:pt x="38083" y="37608"/>
                    <a:pt x="39026" y="37824"/>
                    <a:pt x="39972" y="37824"/>
                  </a:cubicBezTo>
                  <a:cubicBezTo>
                    <a:pt x="39987" y="37824"/>
                    <a:pt x="40001" y="37824"/>
                    <a:pt x="40016" y="37824"/>
                  </a:cubicBezTo>
                  <a:lnTo>
                    <a:pt x="40016" y="34713"/>
                  </a:lnTo>
                  <a:cubicBezTo>
                    <a:pt x="38990" y="34713"/>
                    <a:pt x="37969" y="34484"/>
                    <a:pt x="37185" y="34033"/>
                  </a:cubicBezTo>
                  <a:lnTo>
                    <a:pt x="34699" y="32601"/>
                  </a:lnTo>
                  <a:lnTo>
                    <a:pt x="34699" y="32594"/>
                  </a:lnTo>
                  <a:lnTo>
                    <a:pt x="3786" y="14735"/>
                  </a:lnTo>
                  <a:cubicBezTo>
                    <a:pt x="3726" y="14697"/>
                    <a:pt x="3661" y="14650"/>
                    <a:pt x="3602" y="14605"/>
                  </a:cubicBezTo>
                  <a:cubicBezTo>
                    <a:pt x="3534" y="14558"/>
                    <a:pt x="3470" y="14503"/>
                    <a:pt x="3414" y="14441"/>
                  </a:cubicBezTo>
                  <a:lnTo>
                    <a:pt x="3302" y="14331"/>
                  </a:lnTo>
                  <a:cubicBezTo>
                    <a:pt x="3250" y="14272"/>
                    <a:pt x="3201" y="14211"/>
                    <a:pt x="3158" y="14147"/>
                  </a:cubicBezTo>
                  <a:cubicBezTo>
                    <a:pt x="3094" y="14067"/>
                    <a:pt x="3038" y="13982"/>
                    <a:pt x="2988" y="13891"/>
                  </a:cubicBezTo>
                  <a:cubicBezTo>
                    <a:pt x="2937" y="13803"/>
                    <a:pt x="2891" y="13711"/>
                    <a:pt x="2851" y="13617"/>
                  </a:cubicBezTo>
                  <a:cubicBezTo>
                    <a:pt x="2807" y="13527"/>
                    <a:pt x="2772" y="13434"/>
                    <a:pt x="2745" y="13337"/>
                  </a:cubicBezTo>
                  <a:cubicBezTo>
                    <a:pt x="2722" y="13255"/>
                    <a:pt x="2702" y="13171"/>
                    <a:pt x="2687" y="13088"/>
                  </a:cubicBezTo>
                  <a:cubicBezTo>
                    <a:pt x="2678" y="13068"/>
                    <a:pt x="2677" y="13044"/>
                    <a:pt x="2680" y="13023"/>
                  </a:cubicBezTo>
                  <a:cubicBezTo>
                    <a:pt x="2667" y="12989"/>
                    <a:pt x="2663" y="12954"/>
                    <a:pt x="2667" y="12917"/>
                  </a:cubicBezTo>
                  <a:cubicBezTo>
                    <a:pt x="2657" y="12871"/>
                    <a:pt x="2653" y="12822"/>
                    <a:pt x="2655" y="12774"/>
                  </a:cubicBezTo>
                  <a:lnTo>
                    <a:pt x="2655" y="4655"/>
                  </a:lnTo>
                  <a:cubicBezTo>
                    <a:pt x="2655" y="4145"/>
                    <a:pt x="2912" y="3849"/>
                    <a:pt x="3284" y="3849"/>
                  </a:cubicBezTo>
                  <a:cubicBezTo>
                    <a:pt x="3436" y="3849"/>
                    <a:pt x="3606" y="3898"/>
                    <a:pt x="3786" y="4002"/>
                  </a:cubicBezTo>
                  <a:lnTo>
                    <a:pt x="9651" y="7389"/>
                  </a:lnTo>
                  <a:lnTo>
                    <a:pt x="34701" y="21859"/>
                  </a:lnTo>
                  <a:cubicBezTo>
                    <a:pt x="34706" y="21861"/>
                    <a:pt x="34711" y="21863"/>
                    <a:pt x="34714" y="21866"/>
                  </a:cubicBezTo>
                  <a:lnTo>
                    <a:pt x="34819" y="21926"/>
                  </a:lnTo>
                  <a:cubicBezTo>
                    <a:pt x="35001" y="22036"/>
                    <a:pt x="35374" y="22252"/>
                    <a:pt x="35872" y="22533"/>
                  </a:cubicBezTo>
                  <a:lnTo>
                    <a:pt x="36323" y="22795"/>
                  </a:lnTo>
                  <a:cubicBezTo>
                    <a:pt x="36642" y="22979"/>
                    <a:pt x="36990" y="23181"/>
                    <a:pt x="37356" y="23390"/>
                  </a:cubicBezTo>
                  <a:cubicBezTo>
                    <a:pt x="38085" y="23809"/>
                    <a:pt x="39028" y="24025"/>
                    <a:pt x="39974" y="24025"/>
                  </a:cubicBezTo>
                  <a:cubicBezTo>
                    <a:pt x="39988" y="24025"/>
                    <a:pt x="40003" y="24025"/>
                    <a:pt x="40017" y="24025"/>
                  </a:cubicBezTo>
                  <a:lnTo>
                    <a:pt x="40017" y="20899"/>
                  </a:lnTo>
                  <a:cubicBezTo>
                    <a:pt x="38990" y="20899"/>
                    <a:pt x="37970" y="20676"/>
                    <a:pt x="37185" y="20225"/>
                  </a:cubicBezTo>
                  <a:lnTo>
                    <a:pt x="37179" y="20219"/>
                  </a:lnTo>
                  <a:lnTo>
                    <a:pt x="34707" y="18793"/>
                  </a:lnTo>
                  <a:lnTo>
                    <a:pt x="34701" y="18793"/>
                  </a:lnTo>
                  <a:lnTo>
                    <a:pt x="12312" y="5858"/>
                  </a:lnTo>
                  <a:lnTo>
                    <a:pt x="4485" y="1340"/>
                  </a:lnTo>
                  <a:lnTo>
                    <a:pt x="2830" y="386"/>
                  </a:lnTo>
                  <a:cubicBezTo>
                    <a:pt x="2623" y="269"/>
                    <a:pt x="2404" y="173"/>
                    <a:pt x="2177" y="97"/>
                  </a:cubicBezTo>
                  <a:cubicBezTo>
                    <a:pt x="2075" y="66"/>
                    <a:pt x="1970" y="42"/>
                    <a:pt x="1865" y="26"/>
                  </a:cubicBezTo>
                  <a:cubicBezTo>
                    <a:pt x="1770" y="10"/>
                    <a:pt x="1674" y="0"/>
                    <a:pt x="1580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79" name="Google Shape;189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ah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0" name="Google Shape;190;p28"/>
            <p:cNvSpPr/>
            <p:nvPr/>
          </p:nvSpPr>
          <p:spPr>
            <a:xfrm>
              <a:off x="2728800" y="1459525"/>
              <a:ext cx="1222925" cy="1179425"/>
            </a:xfrm>
            <a:custGeom>
              <a:avLst/>
              <a:ahLst/>
              <a:rect l="l" t="t" r="r" b="b"/>
              <a:pathLst>
                <a:path w="48917" h="47177" extrusionOk="0">
                  <a:moveTo>
                    <a:pt x="24459" y="0"/>
                  </a:moveTo>
                  <a:cubicBezTo>
                    <a:pt x="18213" y="0"/>
                    <a:pt x="11967" y="1376"/>
                    <a:pt x="7202" y="4127"/>
                  </a:cubicBezTo>
                  <a:cubicBezTo>
                    <a:pt x="2380" y="6912"/>
                    <a:pt x="0" y="10571"/>
                    <a:pt x="59" y="14218"/>
                  </a:cubicBezTo>
                  <a:lnTo>
                    <a:pt x="56" y="14218"/>
                  </a:lnTo>
                  <a:lnTo>
                    <a:pt x="56" y="33001"/>
                  </a:lnTo>
                  <a:cubicBezTo>
                    <a:pt x="17" y="36635"/>
                    <a:pt x="2396" y="40277"/>
                    <a:pt x="7200" y="43049"/>
                  </a:cubicBezTo>
                  <a:cubicBezTo>
                    <a:pt x="11966" y="45801"/>
                    <a:pt x="18212" y="47177"/>
                    <a:pt x="24458" y="47177"/>
                  </a:cubicBezTo>
                  <a:cubicBezTo>
                    <a:pt x="30705" y="47177"/>
                    <a:pt x="36951" y="45801"/>
                    <a:pt x="41717" y="43049"/>
                  </a:cubicBezTo>
                  <a:cubicBezTo>
                    <a:pt x="46472" y="40304"/>
                    <a:pt x="48854" y="36709"/>
                    <a:pt x="48864" y="33110"/>
                  </a:cubicBezTo>
                  <a:lnTo>
                    <a:pt x="48864" y="33073"/>
                  </a:lnTo>
                  <a:lnTo>
                    <a:pt x="48864" y="14218"/>
                  </a:lnTo>
                  <a:lnTo>
                    <a:pt x="48859" y="14218"/>
                  </a:lnTo>
                  <a:cubicBezTo>
                    <a:pt x="48916" y="10571"/>
                    <a:pt x="46539" y="6912"/>
                    <a:pt x="41717" y="4127"/>
                  </a:cubicBezTo>
                  <a:cubicBezTo>
                    <a:pt x="36952" y="1376"/>
                    <a:pt x="30705" y="0"/>
                    <a:pt x="24459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1" name="Google Shape;191;p28"/>
            <p:cNvSpPr/>
            <p:nvPr/>
          </p:nvSpPr>
          <p:spPr>
            <a:xfrm>
              <a:off x="2333525" y="1230575"/>
              <a:ext cx="2013450" cy="1162475"/>
            </a:xfrm>
            <a:custGeom>
              <a:avLst/>
              <a:ahLst/>
              <a:rect l="l" t="t" r="r" b="b"/>
              <a:pathLst>
                <a:path w="80538" h="46499" extrusionOk="0">
                  <a:moveTo>
                    <a:pt x="40270" y="0"/>
                  </a:moveTo>
                  <a:lnTo>
                    <a:pt x="1" y="23249"/>
                  </a:lnTo>
                  <a:lnTo>
                    <a:pt x="40270" y="46498"/>
                  </a:lnTo>
                  <a:lnTo>
                    <a:pt x="80538" y="23249"/>
                  </a:lnTo>
                  <a:lnTo>
                    <a:pt x="40270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2" name="Google Shape;192;p28"/>
            <p:cNvSpPr/>
            <p:nvPr/>
          </p:nvSpPr>
          <p:spPr>
            <a:xfrm>
              <a:off x="3319350" y="1816950"/>
              <a:ext cx="524725" cy="305725"/>
            </a:xfrm>
            <a:custGeom>
              <a:avLst/>
              <a:ahLst/>
              <a:rect l="l" t="t" r="r" b="b"/>
              <a:pathLst>
                <a:path w="20989" h="12229" extrusionOk="0">
                  <a:moveTo>
                    <a:pt x="809" y="1"/>
                  </a:moveTo>
                  <a:cubicBezTo>
                    <a:pt x="563" y="1"/>
                    <a:pt x="323" y="129"/>
                    <a:pt x="192" y="359"/>
                  </a:cubicBezTo>
                  <a:cubicBezTo>
                    <a:pt x="0" y="696"/>
                    <a:pt x="115" y="1128"/>
                    <a:pt x="453" y="1321"/>
                  </a:cubicBezTo>
                  <a:lnTo>
                    <a:pt x="19568" y="12228"/>
                  </a:lnTo>
                  <a:lnTo>
                    <a:pt x="20989" y="11408"/>
                  </a:lnTo>
                  <a:lnTo>
                    <a:pt x="1155" y="92"/>
                  </a:lnTo>
                  <a:cubicBezTo>
                    <a:pt x="1045" y="30"/>
                    <a:pt x="926" y="1"/>
                    <a:pt x="809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3" name="Google Shape;193;p28"/>
            <p:cNvSpPr/>
            <p:nvPr/>
          </p:nvSpPr>
          <p:spPr>
            <a:xfrm>
              <a:off x="2333525" y="1811800"/>
              <a:ext cx="1006775" cy="622750"/>
            </a:xfrm>
            <a:custGeom>
              <a:avLst/>
              <a:ahLst/>
              <a:rect l="l" t="t" r="r" b="b"/>
              <a:pathLst>
                <a:path w="40271" h="24910" extrusionOk="0">
                  <a:moveTo>
                    <a:pt x="1" y="0"/>
                  </a:moveTo>
                  <a:lnTo>
                    <a:pt x="1" y="1661"/>
                  </a:lnTo>
                  <a:lnTo>
                    <a:pt x="40270" y="24910"/>
                  </a:lnTo>
                  <a:lnTo>
                    <a:pt x="40270" y="23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4" name="Google Shape;194;p28"/>
            <p:cNvSpPr/>
            <p:nvPr/>
          </p:nvSpPr>
          <p:spPr>
            <a:xfrm>
              <a:off x="3340275" y="1811800"/>
              <a:ext cx="1006700" cy="622750"/>
            </a:xfrm>
            <a:custGeom>
              <a:avLst/>
              <a:ahLst/>
              <a:rect l="l" t="t" r="r" b="b"/>
              <a:pathLst>
                <a:path w="40268" h="24910" extrusionOk="0">
                  <a:moveTo>
                    <a:pt x="40268" y="0"/>
                  </a:moveTo>
                  <a:lnTo>
                    <a:pt x="0" y="23249"/>
                  </a:lnTo>
                  <a:lnTo>
                    <a:pt x="0" y="24910"/>
                  </a:lnTo>
                  <a:lnTo>
                    <a:pt x="40268" y="166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5" name="Google Shape;195;p28"/>
            <p:cNvSpPr/>
            <p:nvPr/>
          </p:nvSpPr>
          <p:spPr>
            <a:xfrm>
              <a:off x="2729000" y="2081625"/>
              <a:ext cx="1220875" cy="415225"/>
            </a:xfrm>
            <a:custGeom>
              <a:avLst/>
              <a:ahLst/>
              <a:rect l="l" t="t" r="r" b="b"/>
              <a:pathLst>
                <a:path w="48835" h="16609" extrusionOk="0">
                  <a:moveTo>
                    <a:pt x="1" y="1"/>
                  </a:moveTo>
                  <a:lnTo>
                    <a:pt x="24451" y="16608"/>
                  </a:lnTo>
                  <a:lnTo>
                    <a:pt x="48835" y="39"/>
                  </a:lnTo>
                  <a:lnTo>
                    <a:pt x="24451" y="14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6" name="Google Shape;196;p28"/>
            <p:cNvSpPr/>
            <p:nvPr/>
          </p:nvSpPr>
          <p:spPr>
            <a:xfrm>
              <a:off x="3807625" y="2618700"/>
              <a:ext cx="143850" cy="334800"/>
            </a:xfrm>
            <a:custGeom>
              <a:avLst/>
              <a:ahLst/>
              <a:rect l="l" t="t" r="r" b="b"/>
              <a:pathLst>
                <a:path w="5754" h="13392" extrusionOk="0">
                  <a:moveTo>
                    <a:pt x="1812" y="0"/>
                  </a:moveTo>
                  <a:lnTo>
                    <a:pt x="1" y="11731"/>
                  </a:lnTo>
                  <a:cubicBezTo>
                    <a:pt x="1" y="12838"/>
                    <a:pt x="1439" y="13391"/>
                    <a:pt x="2877" y="13391"/>
                  </a:cubicBezTo>
                  <a:cubicBezTo>
                    <a:pt x="4315" y="13391"/>
                    <a:pt x="5753" y="12838"/>
                    <a:pt x="5753" y="11731"/>
                  </a:cubicBezTo>
                  <a:lnTo>
                    <a:pt x="4026" y="0"/>
                  </a:lnTo>
                  <a:cubicBezTo>
                    <a:pt x="3788" y="177"/>
                    <a:pt x="3358" y="271"/>
                    <a:pt x="2922" y="271"/>
                  </a:cubicBezTo>
                  <a:cubicBezTo>
                    <a:pt x="2502" y="271"/>
                    <a:pt x="2077" y="184"/>
                    <a:pt x="1812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7" name="Google Shape;197;p28"/>
            <p:cNvSpPr/>
            <p:nvPr/>
          </p:nvSpPr>
          <p:spPr>
            <a:xfrm>
              <a:off x="3910725" y="2786075"/>
              <a:ext cx="17850" cy="161000"/>
            </a:xfrm>
            <a:custGeom>
              <a:avLst/>
              <a:ahLst/>
              <a:rect l="l" t="t" r="r" b="b"/>
              <a:pathLst>
                <a:path w="714" h="6440" extrusionOk="0">
                  <a:moveTo>
                    <a:pt x="0" y="0"/>
                  </a:moveTo>
                  <a:lnTo>
                    <a:pt x="361" y="6439"/>
                  </a:lnTo>
                  <a:cubicBezTo>
                    <a:pt x="481" y="6398"/>
                    <a:pt x="598" y="6348"/>
                    <a:pt x="714" y="62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8" name="Google Shape;198;p28"/>
            <p:cNvSpPr/>
            <p:nvPr/>
          </p:nvSpPr>
          <p:spPr>
            <a:xfrm>
              <a:off x="3833525" y="2686775"/>
              <a:ext cx="28250" cy="261425"/>
            </a:xfrm>
            <a:custGeom>
              <a:avLst/>
              <a:ahLst/>
              <a:rect l="l" t="t" r="r" b="b"/>
              <a:pathLst>
                <a:path w="1130" h="10457" extrusionOk="0">
                  <a:moveTo>
                    <a:pt x="1130" y="1"/>
                  </a:moveTo>
                  <a:lnTo>
                    <a:pt x="0" y="10316"/>
                  </a:lnTo>
                  <a:cubicBezTo>
                    <a:pt x="121" y="10370"/>
                    <a:pt x="243" y="10417"/>
                    <a:pt x="368" y="10457"/>
                  </a:cubicBezTo>
                  <a:lnTo>
                    <a:pt x="1130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89" name="Google Shape;199;p28"/>
            <p:cNvSpPr/>
            <p:nvPr/>
          </p:nvSpPr>
          <p:spPr>
            <a:xfrm>
              <a:off x="3875050" y="2745850"/>
              <a:ext cx="9050" cy="207625"/>
            </a:xfrm>
            <a:custGeom>
              <a:avLst/>
              <a:ahLst/>
              <a:rect l="l" t="t" r="r" b="b"/>
              <a:pathLst>
                <a:path w="362" h="8305" extrusionOk="0">
                  <a:moveTo>
                    <a:pt x="177" y="0"/>
                  </a:moveTo>
                  <a:lnTo>
                    <a:pt x="0" y="8301"/>
                  </a:lnTo>
                  <a:cubicBezTo>
                    <a:pt x="60" y="8303"/>
                    <a:pt x="121" y="8305"/>
                    <a:pt x="181" y="8305"/>
                  </a:cubicBezTo>
                  <a:cubicBezTo>
                    <a:pt x="241" y="8305"/>
                    <a:pt x="301" y="8303"/>
                    <a:pt x="361" y="8301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0" name="Google Shape;200;p28"/>
            <p:cNvSpPr/>
            <p:nvPr/>
          </p:nvSpPr>
          <p:spPr>
            <a:xfrm>
              <a:off x="3841675" y="2600825"/>
              <a:ext cx="78075" cy="42375"/>
            </a:xfrm>
            <a:custGeom>
              <a:avLst/>
              <a:ahLst/>
              <a:rect l="l" t="t" r="r" b="b"/>
              <a:pathLst>
                <a:path w="3123" h="1695" extrusionOk="0">
                  <a:moveTo>
                    <a:pt x="2318" y="1"/>
                  </a:moveTo>
                  <a:cubicBezTo>
                    <a:pt x="2168" y="1"/>
                    <a:pt x="2016" y="49"/>
                    <a:pt x="1887" y="147"/>
                  </a:cubicBezTo>
                  <a:cubicBezTo>
                    <a:pt x="1780" y="227"/>
                    <a:pt x="1683" y="278"/>
                    <a:pt x="1571" y="278"/>
                  </a:cubicBezTo>
                  <a:cubicBezTo>
                    <a:pt x="1469" y="278"/>
                    <a:pt x="1354" y="235"/>
                    <a:pt x="1208" y="134"/>
                  </a:cubicBezTo>
                  <a:cubicBezTo>
                    <a:pt x="1085" y="48"/>
                    <a:pt x="944" y="7"/>
                    <a:pt x="804" y="7"/>
                  </a:cubicBezTo>
                  <a:cubicBezTo>
                    <a:pt x="580" y="7"/>
                    <a:pt x="360" y="114"/>
                    <a:pt x="223" y="313"/>
                  </a:cubicBezTo>
                  <a:cubicBezTo>
                    <a:pt x="0" y="634"/>
                    <a:pt x="80" y="1075"/>
                    <a:pt x="403" y="1299"/>
                  </a:cubicBezTo>
                  <a:cubicBezTo>
                    <a:pt x="784" y="1563"/>
                    <a:pt x="1180" y="1695"/>
                    <a:pt x="1573" y="1695"/>
                  </a:cubicBezTo>
                  <a:cubicBezTo>
                    <a:pt x="1970" y="1695"/>
                    <a:pt x="2364" y="1558"/>
                    <a:pt x="2734" y="1284"/>
                  </a:cubicBezTo>
                  <a:cubicBezTo>
                    <a:pt x="3055" y="1051"/>
                    <a:pt x="3123" y="602"/>
                    <a:pt x="2886" y="286"/>
                  </a:cubicBezTo>
                  <a:cubicBezTo>
                    <a:pt x="2747" y="99"/>
                    <a:pt x="2534" y="1"/>
                    <a:pt x="2318" y="1"/>
                  </a:cubicBezTo>
                  <a:close/>
                </a:path>
              </a:pathLst>
            </a:custGeom>
            <a:solidFill>
              <a:srgbClr val="FC961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1" name="Google Shape;201;p28"/>
            <p:cNvSpPr/>
            <p:nvPr/>
          </p:nvSpPr>
          <p:spPr>
            <a:xfrm>
              <a:off x="3319225" y="1797275"/>
              <a:ext cx="578075" cy="800275"/>
            </a:xfrm>
            <a:custGeom>
              <a:avLst/>
              <a:ahLst/>
              <a:rect l="l" t="t" r="r" b="b"/>
              <a:pathLst>
                <a:path w="23123" h="32011" extrusionOk="0">
                  <a:moveTo>
                    <a:pt x="810" y="0"/>
                  </a:moveTo>
                  <a:cubicBezTo>
                    <a:pt x="564" y="0"/>
                    <a:pt x="325" y="129"/>
                    <a:pt x="194" y="357"/>
                  </a:cubicBezTo>
                  <a:cubicBezTo>
                    <a:pt x="0" y="698"/>
                    <a:pt x="119" y="1131"/>
                    <a:pt x="458" y="1323"/>
                  </a:cubicBezTo>
                  <a:lnTo>
                    <a:pt x="20638" y="12836"/>
                  </a:lnTo>
                  <a:cubicBezTo>
                    <a:pt x="21298" y="13214"/>
                    <a:pt x="21705" y="13917"/>
                    <a:pt x="21705" y="14678"/>
                  </a:cubicBezTo>
                  <a:lnTo>
                    <a:pt x="21705" y="31304"/>
                  </a:lnTo>
                  <a:cubicBezTo>
                    <a:pt x="21705" y="31695"/>
                    <a:pt x="22023" y="32010"/>
                    <a:pt x="22414" y="32010"/>
                  </a:cubicBezTo>
                  <a:cubicBezTo>
                    <a:pt x="22805" y="32010"/>
                    <a:pt x="23122" y="31695"/>
                    <a:pt x="23122" y="31304"/>
                  </a:cubicBezTo>
                  <a:lnTo>
                    <a:pt x="23122" y="14678"/>
                  </a:lnTo>
                  <a:cubicBezTo>
                    <a:pt x="23120" y="13408"/>
                    <a:pt x="22440" y="12237"/>
                    <a:pt x="21339" y="11607"/>
                  </a:cubicBezTo>
                  <a:lnTo>
                    <a:pt x="1160" y="93"/>
                  </a:lnTo>
                  <a:cubicBezTo>
                    <a:pt x="1049" y="30"/>
                    <a:pt x="929" y="0"/>
                    <a:pt x="810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2" name="Google Shape;202;p28"/>
            <p:cNvSpPr/>
            <p:nvPr/>
          </p:nvSpPr>
          <p:spPr>
            <a:xfrm>
              <a:off x="3840700" y="2540975"/>
              <a:ext cx="80825" cy="77750"/>
            </a:xfrm>
            <a:custGeom>
              <a:avLst/>
              <a:ahLst/>
              <a:rect l="l" t="t" r="r" b="b"/>
              <a:pathLst>
                <a:path w="3233" h="3110" extrusionOk="0">
                  <a:moveTo>
                    <a:pt x="1554" y="1"/>
                  </a:moveTo>
                  <a:cubicBezTo>
                    <a:pt x="1354" y="1"/>
                    <a:pt x="1152" y="39"/>
                    <a:pt x="960" y="119"/>
                  </a:cubicBezTo>
                  <a:cubicBezTo>
                    <a:pt x="380" y="359"/>
                    <a:pt x="1" y="926"/>
                    <a:pt x="1" y="1556"/>
                  </a:cubicBezTo>
                  <a:cubicBezTo>
                    <a:pt x="1" y="2413"/>
                    <a:pt x="698" y="3109"/>
                    <a:pt x="1556" y="3109"/>
                  </a:cubicBezTo>
                  <a:cubicBezTo>
                    <a:pt x="2185" y="3109"/>
                    <a:pt x="2751" y="2730"/>
                    <a:pt x="2992" y="2150"/>
                  </a:cubicBezTo>
                  <a:cubicBezTo>
                    <a:pt x="3232" y="1569"/>
                    <a:pt x="3099" y="901"/>
                    <a:pt x="2654" y="456"/>
                  </a:cubicBezTo>
                  <a:cubicBezTo>
                    <a:pt x="2357" y="159"/>
                    <a:pt x="1959" y="1"/>
                    <a:pt x="155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3" name="Google Shape;203;p28"/>
            <p:cNvSpPr/>
            <p:nvPr/>
          </p:nvSpPr>
          <p:spPr>
            <a:xfrm>
              <a:off x="3838000" y="2541500"/>
              <a:ext cx="80225" cy="77225"/>
            </a:xfrm>
            <a:custGeom>
              <a:avLst/>
              <a:ahLst/>
              <a:rect l="l" t="t" r="r" b="b"/>
              <a:pathLst>
                <a:path w="3209" h="3089" extrusionOk="0">
                  <a:moveTo>
                    <a:pt x="1449" y="1"/>
                  </a:moveTo>
                  <a:lnTo>
                    <a:pt x="1449" y="1"/>
                  </a:lnTo>
                  <a:cubicBezTo>
                    <a:pt x="854" y="83"/>
                    <a:pt x="359" y="500"/>
                    <a:pt x="181" y="1074"/>
                  </a:cubicBezTo>
                  <a:cubicBezTo>
                    <a:pt x="0" y="1647"/>
                    <a:pt x="167" y="2271"/>
                    <a:pt x="610" y="2679"/>
                  </a:cubicBezTo>
                  <a:cubicBezTo>
                    <a:pt x="902" y="2947"/>
                    <a:pt x="1278" y="3089"/>
                    <a:pt x="1661" y="3089"/>
                  </a:cubicBezTo>
                  <a:cubicBezTo>
                    <a:pt x="1857" y="3089"/>
                    <a:pt x="2055" y="3051"/>
                    <a:pt x="2244" y="2975"/>
                  </a:cubicBezTo>
                  <a:cubicBezTo>
                    <a:pt x="2801" y="2748"/>
                    <a:pt x="3176" y="2221"/>
                    <a:pt x="3208" y="1622"/>
                  </a:cubicBezTo>
                  <a:lnTo>
                    <a:pt x="3208" y="1622"/>
                  </a:lnTo>
                  <a:cubicBezTo>
                    <a:pt x="3142" y="1904"/>
                    <a:pt x="2687" y="2380"/>
                    <a:pt x="2088" y="2380"/>
                  </a:cubicBezTo>
                  <a:cubicBezTo>
                    <a:pt x="1897" y="2380"/>
                    <a:pt x="1691" y="2332"/>
                    <a:pt x="1479" y="2213"/>
                  </a:cubicBezTo>
                  <a:cubicBezTo>
                    <a:pt x="540" y="1687"/>
                    <a:pt x="720" y="487"/>
                    <a:pt x="1449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4" name="Google Shape;204;p28"/>
            <p:cNvSpPr/>
            <p:nvPr/>
          </p:nvSpPr>
          <p:spPr>
            <a:xfrm>
              <a:off x="238125" y="3510450"/>
              <a:ext cx="2191125" cy="1495000"/>
            </a:xfrm>
            <a:custGeom>
              <a:avLst/>
              <a:ahLst/>
              <a:rect l="l" t="t" r="r" b="b"/>
              <a:pathLst>
                <a:path w="87645" h="59800" extrusionOk="0">
                  <a:moveTo>
                    <a:pt x="45151" y="0"/>
                  </a:moveTo>
                  <a:cubicBezTo>
                    <a:pt x="45151" y="0"/>
                    <a:pt x="37279" y="13779"/>
                    <a:pt x="23887" y="21475"/>
                  </a:cubicBezTo>
                  <a:cubicBezTo>
                    <a:pt x="10498" y="29169"/>
                    <a:pt x="0" y="35265"/>
                    <a:pt x="0" y="35265"/>
                  </a:cubicBezTo>
                  <a:lnTo>
                    <a:pt x="42495" y="59799"/>
                  </a:lnTo>
                  <a:lnTo>
                    <a:pt x="71709" y="42932"/>
                  </a:lnTo>
                  <a:cubicBezTo>
                    <a:pt x="76457" y="40191"/>
                    <a:pt x="84864" y="32378"/>
                    <a:pt x="87645" y="24534"/>
                  </a:cubicBezTo>
                  <a:lnTo>
                    <a:pt x="45151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5" name="Google Shape;205;p28"/>
            <p:cNvSpPr/>
            <p:nvPr/>
          </p:nvSpPr>
          <p:spPr>
            <a:xfrm>
              <a:off x="677450" y="4685325"/>
              <a:ext cx="730375" cy="385925"/>
            </a:xfrm>
            <a:custGeom>
              <a:avLst/>
              <a:ahLst/>
              <a:rect l="l" t="t" r="r" b="b"/>
              <a:pathLst>
                <a:path w="29215" h="15437" extrusionOk="0">
                  <a:moveTo>
                    <a:pt x="23903" y="1"/>
                  </a:moveTo>
                  <a:cubicBezTo>
                    <a:pt x="23903" y="1"/>
                    <a:pt x="13031" y="7170"/>
                    <a:pt x="0" y="7668"/>
                  </a:cubicBezTo>
                  <a:cubicBezTo>
                    <a:pt x="1966" y="8803"/>
                    <a:pt x="5758" y="9447"/>
                    <a:pt x="9474" y="9447"/>
                  </a:cubicBezTo>
                  <a:cubicBezTo>
                    <a:pt x="10780" y="9447"/>
                    <a:pt x="12076" y="9367"/>
                    <a:pt x="13280" y="9202"/>
                  </a:cubicBezTo>
                  <a:lnTo>
                    <a:pt x="13280" y="9202"/>
                  </a:lnTo>
                  <a:cubicBezTo>
                    <a:pt x="13280" y="9202"/>
                    <a:pt x="12631" y="11895"/>
                    <a:pt x="7968" y="15335"/>
                  </a:cubicBezTo>
                  <a:cubicBezTo>
                    <a:pt x="7968" y="15335"/>
                    <a:pt x="8344" y="15437"/>
                    <a:pt x="9079" y="15437"/>
                  </a:cubicBezTo>
                  <a:cubicBezTo>
                    <a:pt x="11648" y="15437"/>
                    <a:pt x="18601" y="14198"/>
                    <a:pt x="29214" y="3068"/>
                  </a:cubicBezTo>
                  <a:lnTo>
                    <a:pt x="23903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6" name="Google Shape;206;p28"/>
            <p:cNvSpPr/>
            <p:nvPr/>
          </p:nvSpPr>
          <p:spPr>
            <a:xfrm>
              <a:off x="876900" y="3625275"/>
              <a:ext cx="689650" cy="362750"/>
            </a:xfrm>
            <a:custGeom>
              <a:avLst/>
              <a:ahLst/>
              <a:rect l="l" t="t" r="r" b="b"/>
              <a:pathLst>
                <a:path w="27586" h="14510" extrusionOk="0">
                  <a:moveTo>
                    <a:pt x="13792" y="0"/>
                  </a:moveTo>
                  <a:cubicBezTo>
                    <a:pt x="10577" y="0"/>
                    <a:pt x="7362" y="708"/>
                    <a:pt x="4909" y="2125"/>
                  </a:cubicBezTo>
                  <a:cubicBezTo>
                    <a:pt x="0" y="4957"/>
                    <a:pt x="0" y="9550"/>
                    <a:pt x="4909" y="12384"/>
                  </a:cubicBezTo>
                  <a:cubicBezTo>
                    <a:pt x="7363" y="13801"/>
                    <a:pt x="10578" y="14509"/>
                    <a:pt x="13794" y="14509"/>
                  </a:cubicBezTo>
                  <a:cubicBezTo>
                    <a:pt x="17009" y="14509"/>
                    <a:pt x="20224" y="13801"/>
                    <a:pt x="22678" y="12384"/>
                  </a:cubicBezTo>
                  <a:cubicBezTo>
                    <a:pt x="27585" y="9550"/>
                    <a:pt x="27585" y="4957"/>
                    <a:pt x="22678" y="2125"/>
                  </a:cubicBezTo>
                  <a:cubicBezTo>
                    <a:pt x="20224" y="708"/>
                    <a:pt x="17008" y="0"/>
                    <a:pt x="1379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7" name="Google Shape;207;p28"/>
            <p:cNvSpPr/>
            <p:nvPr/>
          </p:nvSpPr>
          <p:spPr>
            <a:xfrm>
              <a:off x="993375" y="2814600"/>
              <a:ext cx="206925" cy="300225"/>
            </a:xfrm>
            <a:custGeom>
              <a:avLst/>
              <a:ahLst/>
              <a:rect l="l" t="t" r="r" b="b"/>
              <a:pathLst>
                <a:path w="8277" h="12009" extrusionOk="0">
                  <a:moveTo>
                    <a:pt x="5498" y="0"/>
                  </a:moveTo>
                  <a:cubicBezTo>
                    <a:pt x="4233" y="62"/>
                    <a:pt x="3339" y="360"/>
                    <a:pt x="2432" y="1272"/>
                  </a:cubicBezTo>
                  <a:cubicBezTo>
                    <a:pt x="1766" y="1942"/>
                    <a:pt x="277" y="6902"/>
                    <a:pt x="130" y="8963"/>
                  </a:cubicBezTo>
                  <a:cubicBezTo>
                    <a:pt x="1" y="10771"/>
                    <a:pt x="1541" y="12009"/>
                    <a:pt x="3313" y="12009"/>
                  </a:cubicBezTo>
                  <a:cubicBezTo>
                    <a:pt x="3560" y="12009"/>
                    <a:pt x="3811" y="11985"/>
                    <a:pt x="4063" y="11935"/>
                  </a:cubicBezTo>
                  <a:cubicBezTo>
                    <a:pt x="5964" y="11559"/>
                    <a:pt x="8277" y="7920"/>
                    <a:pt x="8228" y="6328"/>
                  </a:cubicBezTo>
                  <a:cubicBezTo>
                    <a:pt x="8178" y="4735"/>
                    <a:pt x="5498" y="0"/>
                    <a:pt x="5498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8" name="Google Shape;208;p28"/>
            <p:cNvSpPr/>
            <p:nvPr/>
          </p:nvSpPr>
          <p:spPr>
            <a:xfrm>
              <a:off x="1020925" y="2806900"/>
              <a:ext cx="157650" cy="104850"/>
            </a:xfrm>
            <a:custGeom>
              <a:avLst/>
              <a:ahLst/>
              <a:rect l="l" t="t" r="r" b="b"/>
              <a:pathLst>
                <a:path w="6306" h="4194" extrusionOk="0">
                  <a:moveTo>
                    <a:pt x="4904" y="1"/>
                  </a:moveTo>
                  <a:cubicBezTo>
                    <a:pt x="4757" y="1"/>
                    <a:pt x="4587" y="10"/>
                    <a:pt x="4389" y="29"/>
                  </a:cubicBezTo>
                  <a:cubicBezTo>
                    <a:pt x="2313" y="238"/>
                    <a:pt x="1462" y="927"/>
                    <a:pt x="1125" y="1379"/>
                  </a:cubicBezTo>
                  <a:cubicBezTo>
                    <a:pt x="787" y="1832"/>
                    <a:pt x="263" y="3119"/>
                    <a:pt x="132" y="3653"/>
                  </a:cubicBezTo>
                  <a:cubicBezTo>
                    <a:pt x="0" y="4188"/>
                    <a:pt x="206" y="4193"/>
                    <a:pt x="206" y="4193"/>
                  </a:cubicBezTo>
                  <a:cubicBezTo>
                    <a:pt x="852" y="2288"/>
                    <a:pt x="1689" y="1279"/>
                    <a:pt x="1689" y="1279"/>
                  </a:cubicBezTo>
                  <a:cubicBezTo>
                    <a:pt x="1863" y="1225"/>
                    <a:pt x="2014" y="1204"/>
                    <a:pt x="2146" y="1204"/>
                  </a:cubicBezTo>
                  <a:cubicBezTo>
                    <a:pt x="2616" y="1204"/>
                    <a:pt x="2826" y="1476"/>
                    <a:pt x="2826" y="1476"/>
                  </a:cubicBezTo>
                  <a:lnTo>
                    <a:pt x="5584" y="815"/>
                  </a:lnTo>
                  <a:cubicBezTo>
                    <a:pt x="5584" y="815"/>
                    <a:pt x="6305" y="1"/>
                    <a:pt x="490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699" name="Google Shape;209;p28"/>
            <p:cNvSpPr/>
            <p:nvPr/>
          </p:nvSpPr>
          <p:spPr>
            <a:xfrm>
              <a:off x="1191425" y="2814600"/>
              <a:ext cx="406850" cy="314000"/>
            </a:xfrm>
            <a:custGeom>
              <a:avLst/>
              <a:ahLst/>
              <a:rect l="l" t="t" r="r" b="b"/>
              <a:pathLst>
                <a:path w="16274" h="12560" extrusionOk="0">
                  <a:moveTo>
                    <a:pt x="1198" y="0"/>
                  </a:moveTo>
                  <a:cubicBezTo>
                    <a:pt x="1148" y="0"/>
                    <a:pt x="1098" y="2"/>
                    <a:pt x="1048" y="5"/>
                  </a:cubicBezTo>
                  <a:cubicBezTo>
                    <a:pt x="331" y="56"/>
                    <a:pt x="0" y="462"/>
                    <a:pt x="669" y="1808"/>
                  </a:cubicBezTo>
                  <a:cubicBezTo>
                    <a:pt x="1335" y="3157"/>
                    <a:pt x="2709" y="5573"/>
                    <a:pt x="4057" y="7116"/>
                  </a:cubicBezTo>
                  <a:cubicBezTo>
                    <a:pt x="4712" y="7865"/>
                    <a:pt x="5786" y="8988"/>
                    <a:pt x="7551" y="10003"/>
                  </a:cubicBezTo>
                  <a:cubicBezTo>
                    <a:pt x="8782" y="10712"/>
                    <a:pt x="9871" y="11133"/>
                    <a:pt x="11231" y="11549"/>
                  </a:cubicBezTo>
                  <a:cubicBezTo>
                    <a:pt x="11601" y="11661"/>
                    <a:pt x="11848" y="11836"/>
                    <a:pt x="12530" y="12135"/>
                  </a:cubicBezTo>
                  <a:cubicBezTo>
                    <a:pt x="13109" y="12390"/>
                    <a:pt x="13817" y="12559"/>
                    <a:pt x="14396" y="12559"/>
                  </a:cubicBezTo>
                  <a:cubicBezTo>
                    <a:pt x="14498" y="12559"/>
                    <a:pt x="14596" y="12554"/>
                    <a:pt x="14688" y="12543"/>
                  </a:cubicBezTo>
                  <a:cubicBezTo>
                    <a:pt x="15307" y="12470"/>
                    <a:pt x="15519" y="12346"/>
                    <a:pt x="15557" y="12216"/>
                  </a:cubicBezTo>
                  <a:cubicBezTo>
                    <a:pt x="15607" y="12050"/>
                    <a:pt x="15477" y="11952"/>
                    <a:pt x="15191" y="11952"/>
                  </a:cubicBezTo>
                  <a:cubicBezTo>
                    <a:pt x="15092" y="11952"/>
                    <a:pt x="14971" y="11958"/>
                    <a:pt x="14830" y="11958"/>
                  </a:cubicBezTo>
                  <a:cubicBezTo>
                    <a:pt x="14563" y="11958"/>
                    <a:pt x="14228" y="11936"/>
                    <a:pt x="13845" y="11813"/>
                  </a:cubicBezTo>
                  <a:lnTo>
                    <a:pt x="13845" y="11813"/>
                  </a:lnTo>
                  <a:cubicBezTo>
                    <a:pt x="13845" y="11813"/>
                    <a:pt x="14246" y="11832"/>
                    <a:pt x="14598" y="11832"/>
                  </a:cubicBezTo>
                  <a:cubicBezTo>
                    <a:pt x="14687" y="11832"/>
                    <a:pt x="14772" y="11831"/>
                    <a:pt x="14847" y="11828"/>
                  </a:cubicBezTo>
                  <a:cubicBezTo>
                    <a:pt x="15223" y="11811"/>
                    <a:pt x="15586" y="11739"/>
                    <a:pt x="15833" y="11656"/>
                  </a:cubicBezTo>
                  <a:cubicBezTo>
                    <a:pt x="16140" y="11552"/>
                    <a:pt x="16274" y="11093"/>
                    <a:pt x="15987" y="11084"/>
                  </a:cubicBezTo>
                  <a:cubicBezTo>
                    <a:pt x="15974" y="11084"/>
                    <a:pt x="15962" y="11084"/>
                    <a:pt x="15949" y="11084"/>
                  </a:cubicBezTo>
                  <a:cubicBezTo>
                    <a:pt x="15677" y="11084"/>
                    <a:pt x="15448" y="11152"/>
                    <a:pt x="14916" y="11166"/>
                  </a:cubicBezTo>
                  <a:cubicBezTo>
                    <a:pt x="14875" y="11168"/>
                    <a:pt x="14834" y="11168"/>
                    <a:pt x="14794" y="11168"/>
                  </a:cubicBezTo>
                  <a:cubicBezTo>
                    <a:pt x="14539" y="11168"/>
                    <a:pt x="14284" y="11141"/>
                    <a:pt x="14033" y="11089"/>
                  </a:cubicBezTo>
                  <a:cubicBezTo>
                    <a:pt x="14033" y="11089"/>
                    <a:pt x="14638" y="11043"/>
                    <a:pt x="15134" y="10906"/>
                  </a:cubicBezTo>
                  <a:cubicBezTo>
                    <a:pt x="15632" y="10770"/>
                    <a:pt x="15809" y="10612"/>
                    <a:pt x="15921" y="10501"/>
                  </a:cubicBezTo>
                  <a:cubicBezTo>
                    <a:pt x="16025" y="10397"/>
                    <a:pt x="16025" y="10138"/>
                    <a:pt x="15732" y="10138"/>
                  </a:cubicBezTo>
                  <a:cubicBezTo>
                    <a:pt x="15712" y="10138"/>
                    <a:pt x="15690" y="10140"/>
                    <a:pt x="15667" y="10142"/>
                  </a:cubicBezTo>
                  <a:cubicBezTo>
                    <a:pt x="15367" y="10175"/>
                    <a:pt x="15005" y="10337"/>
                    <a:pt x="14449" y="10337"/>
                  </a:cubicBezTo>
                  <a:cubicBezTo>
                    <a:pt x="14409" y="10337"/>
                    <a:pt x="14368" y="10336"/>
                    <a:pt x="14326" y="10334"/>
                  </a:cubicBezTo>
                  <a:cubicBezTo>
                    <a:pt x="13871" y="10313"/>
                    <a:pt x="13554" y="10236"/>
                    <a:pt x="13616" y="10171"/>
                  </a:cubicBezTo>
                  <a:cubicBezTo>
                    <a:pt x="13679" y="10105"/>
                    <a:pt x="13946" y="10135"/>
                    <a:pt x="14306" y="9968"/>
                  </a:cubicBezTo>
                  <a:cubicBezTo>
                    <a:pt x="14650" y="9810"/>
                    <a:pt x="14892" y="9449"/>
                    <a:pt x="14789" y="9263"/>
                  </a:cubicBezTo>
                  <a:cubicBezTo>
                    <a:pt x="14750" y="9195"/>
                    <a:pt x="14723" y="9169"/>
                    <a:pt x="14686" y="9169"/>
                  </a:cubicBezTo>
                  <a:cubicBezTo>
                    <a:pt x="14621" y="9169"/>
                    <a:pt x="14525" y="9247"/>
                    <a:pt x="14286" y="9315"/>
                  </a:cubicBezTo>
                  <a:cubicBezTo>
                    <a:pt x="13906" y="9424"/>
                    <a:pt x="13537" y="9377"/>
                    <a:pt x="13014" y="9571"/>
                  </a:cubicBezTo>
                  <a:cubicBezTo>
                    <a:pt x="12555" y="9743"/>
                    <a:pt x="12251" y="9840"/>
                    <a:pt x="11795" y="9878"/>
                  </a:cubicBezTo>
                  <a:cubicBezTo>
                    <a:pt x="11778" y="9879"/>
                    <a:pt x="11761" y="9880"/>
                    <a:pt x="11743" y="9880"/>
                  </a:cubicBezTo>
                  <a:cubicBezTo>
                    <a:pt x="11244" y="9880"/>
                    <a:pt x="9959" y="9380"/>
                    <a:pt x="8834" y="8739"/>
                  </a:cubicBezTo>
                  <a:cubicBezTo>
                    <a:pt x="7457" y="7955"/>
                    <a:pt x="6029" y="6511"/>
                    <a:pt x="5496" y="5803"/>
                  </a:cubicBezTo>
                  <a:cubicBezTo>
                    <a:pt x="4346" y="4274"/>
                    <a:pt x="3115" y="1979"/>
                    <a:pt x="2739" y="1148"/>
                  </a:cubicBezTo>
                  <a:cubicBezTo>
                    <a:pt x="2325" y="235"/>
                    <a:pt x="1760" y="0"/>
                    <a:pt x="1198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0" name="Google Shape;210;p28"/>
            <p:cNvSpPr/>
            <p:nvPr/>
          </p:nvSpPr>
          <p:spPr>
            <a:xfrm>
              <a:off x="1123050" y="3683875"/>
              <a:ext cx="137700" cy="115050"/>
            </a:xfrm>
            <a:custGeom>
              <a:avLst/>
              <a:ahLst/>
              <a:rect l="l" t="t" r="r" b="b"/>
              <a:pathLst>
                <a:path w="5508" h="4602" extrusionOk="0">
                  <a:moveTo>
                    <a:pt x="532" y="0"/>
                  </a:moveTo>
                  <a:cubicBezTo>
                    <a:pt x="532" y="0"/>
                    <a:pt x="426" y="388"/>
                    <a:pt x="291" y="699"/>
                  </a:cubicBezTo>
                  <a:cubicBezTo>
                    <a:pt x="154" y="1008"/>
                    <a:pt x="0" y="1532"/>
                    <a:pt x="19" y="1805"/>
                  </a:cubicBezTo>
                  <a:cubicBezTo>
                    <a:pt x="39" y="2075"/>
                    <a:pt x="602" y="2540"/>
                    <a:pt x="1008" y="2657"/>
                  </a:cubicBezTo>
                  <a:cubicBezTo>
                    <a:pt x="1415" y="2774"/>
                    <a:pt x="1992" y="3312"/>
                    <a:pt x="2182" y="3646"/>
                  </a:cubicBezTo>
                  <a:cubicBezTo>
                    <a:pt x="2455" y="4125"/>
                    <a:pt x="3307" y="4576"/>
                    <a:pt x="3897" y="4596"/>
                  </a:cubicBezTo>
                  <a:cubicBezTo>
                    <a:pt x="3985" y="4599"/>
                    <a:pt x="4074" y="4601"/>
                    <a:pt x="4164" y="4601"/>
                  </a:cubicBezTo>
                  <a:cubicBezTo>
                    <a:pt x="4676" y="4601"/>
                    <a:pt x="5186" y="4546"/>
                    <a:pt x="5333" y="4364"/>
                  </a:cubicBezTo>
                  <a:cubicBezTo>
                    <a:pt x="5507" y="4150"/>
                    <a:pt x="5354" y="3860"/>
                    <a:pt x="4268" y="2812"/>
                  </a:cubicBezTo>
                  <a:cubicBezTo>
                    <a:pt x="3180" y="1766"/>
                    <a:pt x="2445" y="1120"/>
                    <a:pt x="2182" y="259"/>
                  </a:cubicBezTo>
                  <a:lnTo>
                    <a:pt x="532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1" name="Google Shape;211;p28"/>
            <p:cNvSpPr/>
            <p:nvPr/>
          </p:nvSpPr>
          <p:spPr>
            <a:xfrm>
              <a:off x="1081600" y="3764200"/>
              <a:ext cx="65875" cy="144975"/>
            </a:xfrm>
            <a:custGeom>
              <a:avLst/>
              <a:ahLst/>
              <a:rect l="l" t="t" r="r" b="b"/>
              <a:pathLst>
                <a:path w="2635" h="5799" extrusionOk="0">
                  <a:moveTo>
                    <a:pt x="487" y="0"/>
                  </a:moveTo>
                  <a:cubicBezTo>
                    <a:pt x="358" y="331"/>
                    <a:pt x="115" y="516"/>
                    <a:pt x="183" y="1387"/>
                  </a:cubicBezTo>
                  <a:cubicBezTo>
                    <a:pt x="250" y="2256"/>
                    <a:pt x="173" y="2603"/>
                    <a:pt x="88" y="3313"/>
                  </a:cubicBezTo>
                  <a:cubicBezTo>
                    <a:pt x="1" y="4023"/>
                    <a:pt x="363" y="4999"/>
                    <a:pt x="704" y="5452"/>
                  </a:cubicBezTo>
                  <a:cubicBezTo>
                    <a:pt x="863" y="5664"/>
                    <a:pt x="1151" y="5798"/>
                    <a:pt x="1442" y="5798"/>
                  </a:cubicBezTo>
                  <a:cubicBezTo>
                    <a:pt x="1774" y="5798"/>
                    <a:pt x="2112" y="5624"/>
                    <a:pt x="2268" y="5195"/>
                  </a:cubicBezTo>
                  <a:cubicBezTo>
                    <a:pt x="2564" y="4388"/>
                    <a:pt x="2634" y="3706"/>
                    <a:pt x="2427" y="2894"/>
                  </a:cubicBezTo>
                  <a:cubicBezTo>
                    <a:pt x="2221" y="2082"/>
                    <a:pt x="2495" y="1462"/>
                    <a:pt x="2358" y="919"/>
                  </a:cubicBezTo>
                  <a:cubicBezTo>
                    <a:pt x="2282" y="602"/>
                    <a:pt x="2171" y="294"/>
                    <a:pt x="20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2" name="Google Shape;212;p28"/>
            <p:cNvSpPr/>
            <p:nvPr/>
          </p:nvSpPr>
          <p:spPr>
            <a:xfrm>
              <a:off x="1051025" y="3150300"/>
              <a:ext cx="238925" cy="619525"/>
            </a:xfrm>
            <a:custGeom>
              <a:avLst/>
              <a:ahLst/>
              <a:rect l="l" t="t" r="r" b="b"/>
              <a:pathLst>
                <a:path w="9557" h="24781" extrusionOk="0">
                  <a:moveTo>
                    <a:pt x="5082" y="4174"/>
                  </a:moveTo>
                  <a:lnTo>
                    <a:pt x="5329" y="4244"/>
                  </a:lnTo>
                  <a:lnTo>
                    <a:pt x="5902" y="11350"/>
                  </a:lnTo>
                  <a:cubicBezTo>
                    <a:pt x="5902" y="11350"/>
                    <a:pt x="5115" y="12608"/>
                    <a:pt x="4784" y="13891"/>
                  </a:cubicBezTo>
                  <a:cubicBezTo>
                    <a:pt x="4518" y="14925"/>
                    <a:pt x="3791" y="19129"/>
                    <a:pt x="3518" y="20725"/>
                  </a:cubicBezTo>
                  <a:lnTo>
                    <a:pt x="3518" y="20725"/>
                  </a:lnTo>
                  <a:cubicBezTo>
                    <a:pt x="3596" y="19718"/>
                    <a:pt x="3684" y="18715"/>
                    <a:pt x="3769" y="17998"/>
                  </a:cubicBezTo>
                  <a:cubicBezTo>
                    <a:pt x="4026" y="15830"/>
                    <a:pt x="4111" y="14249"/>
                    <a:pt x="4335" y="12981"/>
                  </a:cubicBezTo>
                  <a:cubicBezTo>
                    <a:pt x="4614" y="11402"/>
                    <a:pt x="5082" y="4174"/>
                    <a:pt x="5082" y="4174"/>
                  </a:cubicBezTo>
                  <a:close/>
                  <a:moveTo>
                    <a:pt x="8804" y="1"/>
                  </a:moveTo>
                  <a:lnTo>
                    <a:pt x="596" y="420"/>
                  </a:lnTo>
                  <a:cubicBezTo>
                    <a:pt x="1" y="2975"/>
                    <a:pt x="788" y="7020"/>
                    <a:pt x="915" y="9115"/>
                  </a:cubicBezTo>
                  <a:cubicBezTo>
                    <a:pt x="1042" y="11211"/>
                    <a:pt x="1227" y="13649"/>
                    <a:pt x="1227" y="13649"/>
                  </a:cubicBezTo>
                  <a:cubicBezTo>
                    <a:pt x="1227" y="13649"/>
                    <a:pt x="587" y="15861"/>
                    <a:pt x="619" y="17564"/>
                  </a:cubicBezTo>
                  <a:cubicBezTo>
                    <a:pt x="653" y="19373"/>
                    <a:pt x="1710" y="24556"/>
                    <a:pt x="1710" y="24556"/>
                  </a:cubicBezTo>
                  <a:cubicBezTo>
                    <a:pt x="1710" y="24556"/>
                    <a:pt x="2011" y="24780"/>
                    <a:pt x="2468" y="24780"/>
                  </a:cubicBezTo>
                  <a:cubicBezTo>
                    <a:pt x="2697" y="24780"/>
                    <a:pt x="2965" y="24724"/>
                    <a:pt x="3254" y="24556"/>
                  </a:cubicBezTo>
                  <a:cubicBezTo>
                    <a:pt x="3254" y="24556"/>
                    <a:pt x="3344" y="23061"/>
                    <a:pt x="3467" y="21397"/>
                  </a:cubicBezTo>
                  <a:lnTo>
                    <a:pt x="3467" y="21397"/>
                  </a:lnTo>
                  <a:cubicBezTo>
                    <a:pt x="3596" y="21518"/>
                    <a:pt x="3944" y="21798"/>
                    <a:pt x="4404" y="21798"/>
                  </a:cubicBezTo>
                  <a:cubicBezTo>
                    <a:pt x="4605" y="21798"/>
                    <a:pt x="4827" y="21745"/>
                    <a:pt x="5062" y="21602"/>
                  </a:cubicBezTo>
                  <a:cubicBezTo>
                    <a:pt x="5062" y="21602"/>
                    <a:pt x="8575" y="13263"/>
                    <a:pt x="9016" y="12500"/>
                  </a:cubicBezTo>
                  <a:cubicBezTo>
                    <a:pt x="9486" y="11686"/>
                    <a:pt x="9556" y="2231"/>
                    <a:pt x="8804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3" name="Google Shape;213;p28"/>
            <p:cNvSpPr/>
            <p:nvPr/>
          </p:nvSpPr>
          <p:spPr>
            <a:xfrm>
              <a:off x="1178100" y="3229700"/>
              <a:ext cx="61050" cy="184775"/>
            </a:xfrm>
            <a:custGeom>
              <a:avLst/>
              <a:ahLst/>
              <a:rect l="l" t="t" r="r" b="b"/>
              <a:pathLst>
                <a:path w="2442" h="7391" extrusionOk="0">
                  <a:moveTo>
                    <a:pt x="2441" y="1"/>
                  </a:moveTo>
                  <a:lnTo>
                    <a:pt x="2441" y="1"/>
                  </a:lnTo>
                  <a:cubicBezTo>
                    <a:pt x="1705" y="487"/>
                    <a:pt x="0" y="998"/>
                    <a:pt x="0" y="998"/>
                  </a:cubicBezTo>
                  <a:lnTo>
                    <a:pt x="246" y="1068"/>
                  </a:lnTo>
                  <a:lnTo>
                    <a:pt x="757" y="7391"/>
                  </a:lnTo>
                  <a:cubicBezTo>
                    <a:pt x="757" y="7391"/>
                    <a:pt x="649" y="1331"/>
                    <a:pt x="1065" y="1048"/>
                  </a:cubicBezTo>
                  <a:cubicBezTo>
                    <a:pt x="1481" y="768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4" name="Google Shape;214;p28"/>
            <p:cNvSpPr/>
            <p:nvPr/>
          </p:nvSpPr>
          <p:spPr>
            <a:xfrm>
              <a:off x="1094525" y="2763600"/>
              <a:ext cx="148100" cy="155575"/>
            </a:xfrm>
            <a:custGeom>
              <a:avLst/>
              <a:ahLst/>
              <a:rect l="l" t="t" r="r" b="b"/>
              <a:pathLst>
                <a:path w="5924" h="6223" extrusionOk="0">
                  <a:moveTo>
                    <a:pt x="1360" y="0"/>
                  </a:moveTo>
                  <a:cubicBezTo>
                    <a:pt x="1360" y="0"/>
                    <a:pt x="1494" y="2401"/>
                    <a:pt x="1450" y="2577"/>
                  </a:cubicBezTo>
                  <a:cubicBezTo>
                    <a:pt x="1405" y="2754"/>
                    <a:pt x="506" y="2921"/>
                    <a:pt x="254" y="3131"/>
                  </a:cubicBezTo>
                  <a:cubicBezTo>
                    <a:pt x="0" y="3340"/>
                    <a:pt x="1551" y="5780"/>
                    <a:pt x="2343" y="6142"/>
                  </a:cubicBezTo>
                  <a:cubicBezTo>
                    <a:pt x="2462" y="6197"/>
                    <a:pt x="2619" y="6223"/>
                    <a:pt x="2800" y="6223"/>
                  </a:cubicBezTo>
                  <a:cubicBezTo>
                    <a:pt x="3821" y="6223"/>
                    <a:pt x="5614" y="5409"/>
                    <a:pt x="5763" y="4373"/>
                  </a:cubicBezTo>
                  <a:cubicBezTo>
                    <a:pt x="5923" y="3250"/>
                    <a:pt x="5066" y="2375"/>
                    <a:pt x="4737" y="2069"/>
                  </a:cubicBezTo>
                  <a:cubicBezTo>
                    <a:pt x="4652" y="2050"/>
                    <a:pt x="4547" y="2045"/>
                    <a:pt x="4444" y="2045"/>
                  </a:cubicBezTo>
                  <a:cubicBezTo>
                    <a:pt x="4324" y="2045"/>
                    <a:pt x="4206" y="2052"/>
                    <a:pt x="4128" y="2052"/>
                  </a:cubicBezTo>
                  <a:cubicBezTo>
                    <a:pt x="4100" y="2052"/>
                    <a:pt x="4076" y="2051"/>
                    <a:pt x="4060" y="2049"/>
                  </a:cubicBezTo>
                  <a:lnTo>
                    <a:pt x="3992" y="884"/>
                  </a:lnTo>
                  <a:cubicBezTo>
                    <a:pt x="2919" y="538"/>
                    <a:pt x="1360" y="0"/>
                    <a:pt x="1360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5" name="Google Shape;215;p28"/>
            <p:cNvSpPr/>
            <p:nvPr/>
          </p:nvSpPr>
          <p:spPr>
            <a:xfrm>
              <a:off x="1071250" y="2814625"/>
              <a:ext cx="237875" cy="227200"/>
            </a:xfrm>
            <a:custGeom>
              <a:avLst/>
              <a:ahLst/>
              <a:rect l="l" t="t" r="r" b="b"/>
              <a:pathLst>
                <a:path w="9515" h="9088" extrusionOk="0">
                  <a:moveTo>
                    <a:pt x="5472" y="0"/>
                  </a:moveTo>
                  <a:cubicBezTo>
                    <a:pt x="5359" y="0"/>
                    <a:pt x="5249" y="4"/>
                    <a:pt x="5168" y="9"/>
                  </a:cubicBezTo>
                  <a:cubicBezTo>
                    <a:pt x="5168" y="9"/>
                    <a:pt x="5840" y="606"/>
                    <a:pt x="6172" y="1368"/>
                  </a:cubicBezTo>
                  <a:cubicBezTo>
                    <a:pt x="6478" y="2066"/>
                    <a:pt x="6248" y="2796"/>
                    <a:pt x="5660" y="3055"/>
                  </a:cubicBezTo>
                  <a:cubicBezTo>
                    <a:pt x="5390" y="3174"/>
                    <a:pt x="5143" y="3233"/>
                    <a:pt x="4909" y="3233"/>
                  </a:cubicBezTo>
                  <a:cubicBezTo>
                    <a:pt x="4401" y="3233"/>
                    <a:pt x="3953" y="2958"/>
                    <a:pt x="3459" y="2424"/>
                  </a:cubicBezTo>
                  <a:cubicBezTo>
                    <a:pt x="2968" y="1894"/>
                    <a:pt x="2734" y="1209"/>
                    <a:pt x="1954" y="768"/>
                  </a:cubicBezTo>
                  <a:cubicBezTo>
                    <a:pt x="1279" y="870"/>
                    <a:pt x="331" y="1239"/>
                    <a:pt x="224" y="1607"/>
                  </a:cubicBezTo>
                  <a:cubicBezTo>
                    <a:pt x="99" y="2038"/>
                    <a:pt x="1" y="4058"/>
                    <a:pt x="580" y="5605"/>
                  </a:cubicBezTo>
                  <a:cubicBezTo>
                    <a:pt x="1158" y="7152"/>
                    <a:pt x="1838" y="8201"/>
                    <a:pt x="2173" y="8870"/>
                  </a:cubicBezTo>
                  <a:cubicBezTo>
                    <a:pt x="2173" y="8870"/>
                    <a:pt x="2872" y="9088"/>
                    <a:pt x="3877" y="9088"/>
                  </a:cubicBezTo>
                  <a:cubicBezTo>
                    <a:pt x="4792" y="9088"/>
                    <a:pt x="5961" y="8907"/>
                    <a:pt x="7085" y="8215"/>
                  </a:cubicBezTo>
                  <a:cubicBezTo>
                    <a:pt x="7085" y="8215"/>
                    <a:pt x="7324" y="6957"/>
                    <a:pt x="7337" y="6071"/>
                  </a:cubicBezTo>
                  <a:cubicBezTo>
                    <a:pt x="9514" y="4183"/>
                    <a:pt x="7666" y="1841"/>
                    <a:pt x="5830" y="19"/>
                  </a:cubicBezTo>
                  <a:cubicBezTo>
                    <a:pt x="5735" y="5"/>
                    <a:pt x="5602" y="0"/>
                    <a:pt x="547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6" name="Google Shape;216;p28"/>
            <p:cNvSpPr/>
            <p:nvPr/>
          </p:nvSpPr>
          <p:spPr>
            <a:xfrm>
              <a:off x="1096400" y="2828000"/>
              <a:ext cx="71525" cy="199700"/>
            </a:xfrm>
            <a:custGeom>
              <a:avLst/>
              <a:ahLst/>
              <a:rect l="l" t="t" r="r" b="b"/>
              <a:pathLst>
                <a:path w="2861" h="7988" extrusionOk="0">
                  <a:moveTo>
                    <a:pt x="1375" y="1"/>
                  </a:moveTo>
                  <a:cubicBezTo>
                    <a:pt x="460" y="1"/>
                    <a:pt x="0" y="527"/>
                    <a:pt x="0" y="527"/>
                  </a:cubicBezTo>
                  <a:cubicBezTo>
                    <a:pt x="590" y="706"/>
                    <a:pt x="1247" y="1626"/>
                    <a:pt x="1285" y="3646"/>
                  </a:cubicBezTo>
                  <a:cubicBezTo>
                    <a:pt x="1315" y="5287"/>
                    <a:pt x="151" y="6544"/>
                    <a:pt x="151" y="6544"/>
                  </a:cubicBezTo>
                  <a:lnTo>
                    <a:pt x="802" y="7987"/>
                  </a:lnTo>
                  <a:cubicBezTo>
                    <a:pt x="802" y="7987"/>
                    <a:pt x="2625" y="6234"/>
                    <a:pt x="2745" y="3646"/>
                  </a:cubicBezTo>
                  <a:cubicBezTo>
                    <a:pt x="2861" y="1142"/>
                    <a:pt x="1375" y="1"/>
                    <a:pt x="13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7" name="Google Shape;217;p28"/>
            <p:cNvSpPr/>
            <p:nvPr/>
          </p:nvSpPr>
          <p:spPr>
            <a:xfrm>
              <a:off x="1128525" y="2763600"/>
              <a:ext cx="67175" cy="57425"/>
            </a:xfrm>
            <a:custGeom>
              <a:avLst/>
              <a:ahLst/>
              <a:rect l="l" t="t" r="r" b="b"/>
              <a:pathLst>
                <a:path w="2687" h="2297" extrusionOk="0">
                  <a:moveTo>
                    <a:pt x="0" y="0"/>
                  </a:moveTo>
                  <a:cubicBezTo>
                    <a:pt x="0" y="0"/>
                    <a:pt x="22" y="435"/>
                    <a:pt x="35" y="754"/>
                  </a:cubicBezTo>
                  <a:cubicBezTo>
                    <a:pt x="35" y="754"/>
                    <a:pt x="112" y="1574"/>
                    <a:pt x="1467" y="2216"/>
                  </a:cubicBezTo>
                  <a:cubicBezTo>
                    <a:pt x="1558" y="2258"/>
                    <a:pt x="1743" y="2297"/>
                    <a:pt x="1943" y="2297"/>
                  </a:cubicBezTo>
                  <a:cubicBezTo>
                    <a:pt x="2272" y="2297"/>
                    <a:pt x="2640" y="2192"/>
                    <a:pt x="2687" y="1827"/>
                  </a:cubicBezTo>
                  <a:lnTo>
                    <a:pt x="2632" y="884"/>
                  </a:lnTo>
                  <a:lnTo>
                    <a:pt x="1868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3D3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8" name="Google Shape;218;p28"/>
            <p:cNvSpPr/>
            <p:nvPr/>
          </p:nvSpPr>
          <p:spPr>
            <a:xfrm>
              <a:off x="1092725" y="2623850"/>
              <a:ext cx="156625" cy="183800"/>
            </a:xfrm>
            <a:custGeom>
              <a:avLst/>
              <a:ahLst/>
              <a:rect l="l" t="t" r="r" b="b"/>
              <a:pathLst>
                <a:path w="6265" h="7352" extrusionOk="0">
                  <a:moveTo>
                    <a:pt x="3156" y="0"/>
                  </a:moveTo>
                  <a:cubicBezTo>
                    <a:pt x="3101" y="0"/>
                    <a:pt x="3044" y="2"/>
                    <a:pt x="2988" y="5"/>
                  </a:cubicBezTo>
                  <a:cubicBezTo>
                    <a:pt x="1295" y="99"/>
                    <a:pt x="0" y="1547"/>
                    <a:pt x="94" y="3240"/>
                  </a:cubicBezTo>
                  <a:cubicBezTo>
                    <a:pt x="149" y="4229"/>
                    <a:pt x="674" y="5069"/>
                    <a:pt x="1432" y="5590"/>
                  </a:cubicBezTo>
                  <a:cubicBezTo>
                    <a:pt x="1432" y="5590"/>
                    <a:pt x="1576" y="6147"/>
                    <a:pt x="1674" y="6264"/>
                  </a:cubicBezTo>
                  <a:cubicBezTo>
                    <a:pt x="2238" y="6922"/>
                    <a:pt x="3733" y="7343"/>
                    <a:pt x="4227" y="7351"/>
                  </a:cubicBezTo>
                  <a:cubicBezTo>
                    <a:pt x="4231" y="7351"/>
                    <a:pt x="4234" y="7352"/>
                    <a:pt x="4238" y="7352"/>
                  </a:cubicBezTo>
                  <a:cubicBezTo>
                    <a:pt x="4660" y="7352"/>
                    <a:pt x="5028" y="6955"/>
                    <a:pt x="5425" y="6299"/>
                  </a:cubicBezTo>
                  <a:cubicBezTo>
                    <a:pt x="6264" y="4920"/>
                    <a:pt x="6057" y="3390"/>
                    <a:pt x="5927" y="2628"/>
                  </a:cubicBezTo>
                  <a:cubicBezTo>
                    <a:pt x="5698" y="1139"/>
                    <a:pt x="4656" y="0"/>
                    <a:pt x="3156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09" name="Google Shape;219;p28"/>
            <p:cNvSpPr/>
            <p:nvPr/>
          </p:nvSpPr>
          <p:spPr>
            <a:xfrm>
              <a:off x="1092550" y="2623825"/>
              <a:ext cx="142600" cy="139800"/>
            </a:xfrm>
            <a:custGeom>
              <a:avLst/>
              <a:ahLst/>
              <a:rect l="l" t="t" r="r" b="b"/>
              <a:pathLst>
                <a:path w="5704" h="5592" extrusionOk="0">
                  <a:moveTo>
                    <a:pt x="3166" y="1"/>
                  </a:moveTo>
                  <a:cubicBezTo>
                    <a:pt x="2956" y="1"/>
                    <a:pt x="2741" y="22"/>
                    <a:pt x="2524" y="68"/>
                  </a:cubicBezTo>
                  <a:cubicBezTo>
                    <a:pt x="1229" y="337"/>
                    <a:pt x="230" y="1460"/>
                    <a:pt x="109" y="2778"/>
                  </a:cubicBezTo>
                  <a:cubicBezTo>
                    <a:pt x="1" y="3964"/>
                    <a:pt x="567" y="4992"/>
                    <a:pt x="1439" y="5591"/>
                  </a:cubicBezTo>
                  <a:cubicBezTo>
                    <a:pt x="1406" y="5486"/>
                    <a:pt x="600" y="4288"/>
                    <a:pt x="1426" y="4023"/>
                  </a:cubicBezTo>
                  <a:lnTo>
                    <a:pt x="1426" y="4023"/>
                  </a:lnTo>
                  <a:cubicBezTo>
                    <a:pt x="1558" y="4175"/>
                    <a:pt x="1593" y="4409"/>
                    <a:pt x="1598" y="4651"/>
                  </a:cubicBezTo>
                  <a:cubicBezTo>
                    <a:pt x="1598" y="4651"/>
                    <a:pt x="2007" y="4612"/>
                    <a:pt x="1915" y="4133"/>
                  </a:cubicBezTo>
                  <a:cubicBezTo>
                    <a:pt x="1890" y="3999"/>
                    <a:pt x="1867" y="3876"/>
                    <a:pt x="1845" y="3765"/>
                  </a:cubicBezTo>
                  <a:cubicBezTo>
                    <a:pt x="1772" y="3393"/>
                    <a:pt x="1867" y="3017"/>
                    <a:pt x="2079" y="2701"/>
                  </a:cubicBezTo>
                  <a:cubicBezTo>
                    <a:pt x="2251" y="2447"/>
                    <a:pt x="2397" y="2094"/>
                    <a:pt x="2296" y="1698"/>
                  </a:cubicBezTo>
                  <a:lnTo>
                    <a:pt x="2296" y="1698"/>
                  </a:lnTo>
                  <a:cubicBezTo>
                    <a:pt x="2296" y="1699"/>
                    <a:pt x="2899" y="1968"/>
                    <a:pt x="3769" y="1968"/>
                  </a:cubicBezTo>
                  <a:cubicBezTo>
                    <a:pt x="4033" y="1968"/>
                    <a:pt x="4322" y="1943"/>
                    <a:pt x="4625" y="1879"/>
                  </a:cubicBezTo>
                  <a:cubicBezTo>
                    <a:pt x="5175" y="1764"/>
                    <a:pt x="5549" y="1556"/>
                    <a:pt x="5703" y="1384"/>
                  </a:cubicBezTo>
                  <a:cubicBezTo>
                    <a:pt x="5154" y="551"/>
                    <a:pt x="4223" y="1"/>
                    <a:pt x="3166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0" name="Google Shape;220;p28"/>
            <p:cNvSpPr/>
            <p:nvPr/>
          </p:nvSpPr>
          <p:spPr>
            <a:xfrm>
              <a:off x="1066525" y="2604550"/>
              <a:ext cx="75125" cy="70025"/>
            </a:xfrm>
            <a:custGeom>
              <a:avLst/>
              <a:ahLst/>
              <a:rect l="l" t="t" r="r" b="b"/>
              <a:pathLst>
                <a:path w="3005" h="2801" extrusionOk="0">
                  <a:moveTo>
                    <a:pt x="1754" y="0"/>
                  </a:moveTo>
                  <a:cubicBezTo>
                    <a:pt x="1318" y="0"/>
                    <a:pt x="852" y="224"/>
                    <a:pt x="522" y="638"/>
                  </a:cubicBezTo>
                  <a:cubicBezTo>
                    <a:pt x="1" y="1295"/>
                    <a:pt x="21" y="2179"/>
                    <a:pt x="567" y="2613"/>
                  </a:cubicBezTo>
                  <a:cubicBezTo>
                    <a:pt x="729" y="2742"/>
                    <a:pt x="900" y="2800"/>
                    <a:pt x="1073" y="2800"/>
                  </a:cubicBezTo>
                  <a:cubicBezTo>
                    <a:pt x="1485" y="2800"/>
                    <a:pt x="1913" y="2475"/>
                    <a:pt x="2281" y="2013"/>
                  </a:cubicBezTo>
                  <a:cubicBezTo>
                    <a:pt x="2803" y="1357"/>
                    <a:pt x="3005" y="673"/>
                    <a:pt x="2457" y="237"/>
                  </a:cubicBezTo>
                  <a:cubicBezTo>
                    <a:pt x="2255" y="77"/>
                    <a:pt x="2010" y="0"/>
                    <a:pt x="175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1" name="Google Shape;221;p28"/>
            <p:cNvSpPr/>
            <p:nvPr/>
          </p:nvSpPr>
          <p:spPr>
            <a:xfrm>
              <a:off x="1149950" y="2626300"/>
              <a:ext cx="110200" cy="89625"/>
            </a:xfrm>
            <a:custGeom>
              <a:avLst/>
              <a:ahLst/>
              <a:rect l="l" t="t" r="r" b="b"/>
              <a:pathLst>
                <a:path w="4408" h="3585" extrusionOk="0">
                  <a:moveTo>
                    <a:pt x="1849" y="1"/>
                  </a:moveTo>
                  <a:cubicBezTo>
                    <a:pt x="1788" y="1"/>
                    <a:pt x="1725" y="3"/>
                    <a:pt x="1661" y="7"/>
                  </a:cubicBezTo>
                  <a:lnTo>
                    <a:pt x="0" y="1601"/>
                  </a:lnTo>
                  <a:cubicBezTo>
                    <a:pt x="0" y="1601"/>
                    <a:pt x="353" y="2587"/>
                    <a:pt x="213" y="3536"/>
                  </a:cubicBezTo>
                  <a:cubicBezTo>
                    <a:pt x="213" y="3536"/>
                    <a:pt x="513" y="3584"/>
                    <a:pt x="977" y="3584"/>
                  </a:cubicBezTo>
                  <a:cubicBezTo>
                    <a:pt x="1209" y="3584"/>
                    <a:pt x="1482" y="3572"/>
                    <a:pt x="1778" y="3536"/>
                  </a:cubicBezTo>
                  <a:cubicBezTo>
                    <a:pt x="1778" y="3536"/>
                    <a:pt x="1833" y="2610"/>
                    <a:pt x="1664" y="1601"/>
                  </a:cubicBezTo>
                  <a:lnTo>
                    <a:pt x="1664" y="1601"/>
                  </a:lnTo>
                  <a:cubicBezTo>
                    <a:pt x="1664" y="1601"/>
                    <a:pt x="2017" y="2382"/>
                    <a:pt x="2116" y="3454"/>
                  </a:cubicBezTo>
                  <a:cubicBezTo>
                    <a:pt x="2116" y="3454"/>
                    <a:pt x="2196" y="3464"/>
                    <a:pt x="2324" y="3464"/>
                  </a:cubicBezTo>
                  <a:cubicBezTo>
                    <a:pt x="2561" y="3464"/>
                    <a:pt x="2963" y="3429"/>
                    <a:pt x="3329" y="3229"/>
                  </a:cubicBezTo>
                  <a:cubicBezTo>
                    <a:pt x="3329" y="3229"/>
                    <a:pt x="3392" y="2523"/>
                    <a:pt x="3176" y="1959"/>
                  </a:cubicBezTo>
                  <a:lnTo>
                    <a:pt x="3176" y="1959"/>
                  </a:lnTo>
                  <a:cubicBezTo>
                    <a:pt x="3177" y="1959"/>
                    <a:pt x="3521" y="2425"/>
                    <a:pt x="3566" y="3172"/>
                  </a:cubicBezTo>
                  <a:cubicBezTo>
                    <a:pt x="3566" y="3172"/>
                    <a:pt x="3935" y="3130"/>
                    <a:pt x="4176" y="2861"/>
                  </a:cubicBezTo>
                  <a:cubicBezTo>
                    <a:pt x="4408" y="2599"/>
                    <a:pt x="3969" y="1"/>
                    <a:pt x="1849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2" name="Google Shape;222;p28"/>
            <p:cNvSpPr/>
            <p:nvPr/>
          </p:nvSpPr>
          <p:spPr>
            <a:xfrm>
              <a:off x="1089050" y="2717975"/>
              <a:ext cx="39500" cy="49825"/>
            </a:xfrm>
            <a:custGeom>
              <a:avLst/>
              <a:ahLst/>
              <a:rect l="l" t="t" r="r" b="b"/>
              <a:pathLst>
                <a:path w="1580" h="1993" extrusionOk="0">
                  <a:moveTo>
                    <a:pt x="973" y="1"/>
                  </a:moveTo>
                  <a:cubicBezTo>
                    <a:pt x="773" y="1"/>
                    <a:pt x="572" y="78"/>
                    <a:pt x="445" y="278"/>
                  </a:cubicBezTo>
                  <a:cubicBezTo>
                    <a:pt x="1" y="973"/>
                    <a:pt x="632" y="1993"/>
                    <a:pt x="1185" y="1993"/>
                  </a:cubicBezTo>
                  <a:cubicBezTo>
                    <a:pt x="1192" y="1993"/>
                    <a:pt x="1200" y="1993"/>
                    <a:pt x="1207" y="1992"/>
                  </a:cubicBezTo>
                  <a:cubicBezTo>
                    <a:pt x="1506" y="1977"/>
                    <a:pt x="1579" y="1825"/>
                    <a:pt x="1579" y="1825"/>
                  </a:cubicBezTo>
                  <a:lnTo>
                    <a:pt x="1566" y="255"/>
                  </a:lnTo>
                  <a:cubicBezTo>
                    <a:pt x="1454" y="112"/>
                    <a:pt x="1214" y="1"/>
                    <a:pt x="973" y="1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3" name="Google Shape;223;p28"/>
            <p:cNvSpPr/>
            <p:nvPr/>
          </p:nvSpPr>
          <p:spPr>
            <a:xfrm>
              <a:off x="1065900" y="3010950"/>
              <a:ext cx="209425" cy="195225"/>
            </a:xfrm>
            <a:custGeom>
              <a:avLst/>
              <a:ahLst/>
              <a:rect l="l" t="t" r="r" b="b"/>
              <a:pathLst>
                <a:path w="8377" h="7809" extrusionOk="0">
                  <a:moveTo>
                    <a:pt x="6338" y="1"/>
                  </a:moveTo>
                  <a:cubicBezTo>
                    <a:pt x="4866" y="1"/>
                    <a:pt x="2223" y="703"/>
                    <a:pt x="2223" y="703"/>
                  </a:cubicBezTo>
                  <a:cubicBezTo>
                    <a:pt x="2387" y="1015"/>
                    <a:pt x="2412" y="1356"/>
                    <a:pt x="1864" y="2151"/>
                  </a:cubicBezTo>
                  <a:cubicBezTo>
                    <a:pt x="1314" y="2946"/>
                    <a:pt x="205" y="4669"/>
                    <a:pt x="1" y="5994"/>
                  </a:cubicBezTo>
                  <a:cubicBezTo>
                    <a:pt x="438" y="6460"/>
                    <a:pt x="1062" y="7416"/>
                    <a:pt x="2961" y="7716"/>
                  </a:cubicBezTo>
                  <a:cubicBezTo>
                    <a:pt x="3362" y="7780"/>
                    <a:pt x="3748" y="7808"/>
                    <a:pt x="4116" y="7808"/>
                  </a:cubicBezTo>
                  <a:cubicBezTo>
                    <a:pt x="6262" y="7808"/>
                    <a:pt x="7827" y="6847"/>
                    <a:pt x="8376" y="6248"/>
                  </a:cubicBezTo>
                  <a:cubicBezTo>
                    <a:pt x="8376" y="6248"/>
                    <a:pt x="8341" y="5100"/>
                    <a:pt x="7863" y="3028"/>
                  </a:cubicBezTo>
                  <a:cubicBezTo>
                    <a:pt x="7574" y="1782"/>
                    <a:pt x="7414" y="1332"/>
                    <a:pt x="7299" y="360"/>
                  </a:cubicBezTo>
                  <a:cubicBezTo>
                    <a:pt x="7268" y="97"/>
                    <a:pt x="6883" y="1"/>
                    <a:pt x="633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4" name="Google Shape;224;p28"/>
            <p:cNvSpPr/>
            <p:nvPr/>
          </p:nvSpPr>
          <p:spPr>
            <a:xfrm>
              <a:off x="1196025" y="2812050"/>
              <a:ext cx="66675" cy="57300"/>
            </a:xfrm>
            <a:custGeom>
              <a:avLst/>
              <a:ahLst/>
              <a:rect l="l" t="t" r="r" b="b"/>
              <a:pathLst>
                <a:path w="2667" h="2292" extrusionOk="0">
                  <a:moveTo>
                    <a:pt x="620" y="0"/>
                  </a:moveTo>
                  <a:cubicBezTo>
                    <a:pt x="447" y="0"/>
                    <a:pt x="238" y="28"/>
                    <a:pt x="0" y="111"/>
                  </a:cubicBezTo>
                  <a:cubicBezTo>
                    <a:pt x="0" y="111"/>
                    <a:pt x="1676" y="787"/>
                    <a:pt x="2667" y="2291"/>
                  </a:cubicBezTo>
                  <a:cubicBezTo>
                    <a:pt x="2667" y="2291"/>
                    <a:pt x="1928" y="645"/>
                    <a:pt x="1150" y="102"/>
                  </a:cubicBezTo>
                  <a:cubicBezTo>
                    <a:pt x="1150" y="102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5" name="Google Shape;225;p28"/>
            <p:cNvSpPr/>
            <p:nvPr/>
          </p:nvSpPr>
          <p:spPr>
            <a:xfrm>
              <a:off x="1067400" y="2849025"/>
              <a:ext cx="236875" cy="447500"/>
            </a:xfrm>
            <a:custGeom>
              <a:avLst/>
              <a:ahLst/>
              <a:rect l="l" t="t" r="r" b="b"/>
              <a:pathLst>
                <a:path w="9475" h="17900" extrusionOk="0">
                  <a:moveTo>
                    <a:pt x="821" y="0"/>
                  </a:moveTo>
                  <a:cubicBezTo>
                    <a:pt x="410" y="0"/>
                    <a:pt x="125" y="392"/>
                    <a:pt x="73" y="1514"/>
                  </a:cubicBezTo>
                  <a:cubicBezTo>
                    <a:pt x="1" y="3016"/>
                    <a:pt x="31" y="5794"/>
                    <a:pt x="460" y="7799"/>
                  </a:cubicBezTo>
                  <a:cubicBezTo>
                    <a:pt x="669" y="8770"/>
                    <a:pt x="1062" y="10275"/>
                    <a:pt x="2113" y="12018"/>
                  </a:cubicBezTo>
                  <a:cubicBezTo>
                    <a:pt x="2846" y="13236"/>
                    <a:pt x="3593" y="14132"/>
                    <a:pt x="4580" y="15154"/>
                  </a:cubicBezTo>
                  <a:cubicBezTo>
                    <a:pt x="4851" y="15433"/>
                    <a:pt x="4981" y="15707"/>
                    <a:pt x="5433" y="16299"/>
                  </a:cubicBezTo>
                  <a:cubicBezTo>
                    <a:pt x="5882" y="16892"/>
                    <a:pt x="6545" y="17467"/>
                    <a:pt x="7122" y="17702"/>
                  </a:cubicBezTo>
                  <a:cubicBezTo>
                    <a:pt x="7467" y="17845"/>
                    <a:pt x="7694" y="17899"/>
                    <a:pt x="7841" y="17899"/>
                  </a:cubicBezTo>
                  <a:cubicBezTo>
                    <a:pt x="7939" y="17899"/>
                    <a:pt x="8001" y="17875"/>
                    <a:pt x="8041" y="17837"/>
                  </a:cubicBezTo>
                  <a:cubicBezTo>
                    <a:pt x="8164" y="17719"/>
                    <a:pt x="8097" y="17568"/>
                    <a:pt x="7847" y="17430"/>
                  </a:cubicBezTo>
                  <a:cubicBezTo>
                    <a:pt x="7596" y="17293"/>
                    <a:pt x="7159" y="17106"/>
                    <a:pt x="6737" y="16656"/>
                  </a:cubicBezTo>
                  <a:lnTo>
                    <a:pt x="6737" y="16656"/>
                  </a:lnTo>
                  <a:cubicBezTo>
                    <a:pt x="6738" y="16656"/>
                    <a:pt x="7270" y="16985"/>
                    <a:pt x="7606" y="17154"/>
                  </a:cubicBezTo>
                  <a:cubicBezTo>
                    <a:pt x="7944" y="17323"/>
                    <a:pt x="8296" y="17435"/>
                    <a:pt x="8552" y="17483"/>
                  </a:cubicBezTo>
                  <a:cubicBezTo>
                    <a:pt x="8576" y="17488"/>
                    <a:pt x="8601" y="17490"/>
                    <a:pt x="8625" y="17490"/>
                  </a:cubicBezTo>
                  <a:cubicBezTo>
                    <a:pt x="8920" y="17490"/>
                    <a:pt x="9193" y="17191"/>
                    <a:pt x="8963" y="17057"/>
                  </a:cubicBezTo>
                  <a:cubicBezTo>
                    <a:pt x="8714" y="16912"/>
                    <a:pt x="8482" y="16867"/>
                    <a:pt x="7987" y="16609"/>
                  </a:cubicBezTo>
                  <a:cubicBezTo>
                    <a:pt x="7723" y="16474"/>
                    <a:pt x="7478" y="16307"/>
                    <a:pt x="7254" y="16115"/>
                  </a:cubicBezTo>
                  <a:lnTo>
                    <a:pt x="7254" y="16115"/>
                  </a:lnTo>
                  <a:cubicBezTo>
                    <a:pt x="7254" y="16115"/>
                    <a:pt x="7805" y="16366"/>
                    <a:pt x="8306" y="16487"/>
                  </a:cubicBezTo>
                  <a:cubicBezTo>
                    <a:pt x="8539" y="16545"/>
                    <a:pt x="8713" y="16564"/>
                    <a:pt x="8848" y="16564"/>
                  </a:cubicBezTo>
                  <a:cubicBezTo>
                    <a:pt x="9004" y="16564"/>
                    <a:pt x="9109" y="16538"/>
                    <a:pt x="9190" y="16516"/>
                  </a:cubicBezTo>
                  <a:cubicBezTo>
                    <a:pt x="9341" y="16472"/>
                    <a:pt x="9474" y="16218"/>
                    <a:pt x="9142" y="16078"/>
                  </a:cubicBezTo>
                  <a:cubicBezTo>
                    <a:pt x="8843" y="15953"/>
                    <a:pt x="8410" y="15923"/>
                    <a:pt x="7877" y="15595"/>
                  </a:cubicBezTo>
                  <a:cubicBezTo>
                    <a:pt x="7489" y="15356"/>
                    <a:pt x="7249" y="15136"/>
                    <a:pt x="7336" y="15107"/>
                  </a:cubicBezTo>
                  <a:cubicBezTo>
                    <a:pt x="7342" y="15105"/>
                    <a:pt x="7350" y="15104"/>
                    <a:pt x="7358" y="15104"/>
                  </a:cubicBezTo>
                  <a:cubicBezTo>
                    <a:pt x="7457" y="15104"/>
                    <a:pt x="7671" y="15240"/>
                    <a:pt x="8036" y="15266"/>
                  </a:cubicBezTo>
                  <a:cubicBezTo>
                    <a:pt x="8060" y="15268"/>
                    <a:pt x="8084" y="15269"/>
                    <a:pt x="8109" y="15269"/>
                  </a:cubicBezTo>
                  <a:cubicBezTo>
                    <a:pt x="8462" y="15269"/>
                    <a:pt x="8801" y="15082"/>
                    <a:pt x="8801" y="14884"/>
                  </a:cubicBezTo>
                  <a:cubicBezTo>
                    <a:pt x="8799" y="14670"/>
                    <a:pt x="8719" y="14775"/>
                    <a:pt x="8335" y="14686"/>
                  </a:cubicBezTo>
                  <a:cubicBezTo>
                    <a:pt x="7950" y="14598"/>
                    <a:pt x="7651" y="14376"/>
                    <a:pt x="7100" y="14294"/>
                  </a:cubicBezTo>
                  <a:cubicBezTo>
                    <a:pt x="6614" y="14220"/>
                    <a:pt x="6300" y="14157"/>
                    <a:pt x="5884" y="13970"/>
                  </a:cubicBezTo>
                  <a:cubicBezTo>
                    <a:pt x="5468" y="13781"/>
                    <a:pt x="4545" y="12683"/>
                    <a:pt x="3849" y="11535"/>
                  </a:cubicBezTo>
                  <a:cubicBezTo>
                    <a:pt x="3025" y="10182"/>
                    <a:pt x="2475" y="8227"/>
                    <a:pt x="2353" y="7348"/>
                  </a:cubicBezTo>
                  <a:cubicBezTo>
                    <a:pt x="2089" y="5455"/>
                    <a:pt x="2128" y="2849"/>
                    <a:pt x="2203" y="1942"/>
                  </a:cubicBezTo>
                  <a:cubicBezTo>
                    <a:pt x="2293" y="852"/>
                    <a:pt x="1834" y="381"/>
                    <a:pt x="1279" y="122"/>
                  </a:cubicBezTo>
                  <a:cubicBezTo>
                    <a:pt x="1114" y="45"/>
                    <a:pt x="960" y="0"/>
                    <a:pt x="821" y="0"/>
                  </a:cubicBezTo>
                  <a:close/>
                </a:path>
              </a:pathLst>
            </a:custGeom>
            <a:solidFill>
              <a:srgbClr val="BD7070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6" name="Google Shape;226;p28"/>
            <p:cNvSpPr/>
            <p:nvPr/>
          </p:nvSpPr>
          <p:spPr>
            <a:xfrm>
              <a:off x="5772900" y="3235250"/>
              <a:ext cx="1610525" cy="962075"/>
            </a:xfrm>
            <a:custGeom>
              <a:avLst/>
              <a:ahLst/>
              <a:rect l="l" t="t" r="r" b="b"/>
              <a:pathLst>
                <a:path w="64421" h="38483" extrusionOk="0">
                  <a:moveTo>
                    <a:pt x="57900" y="1"/>
                  </a:moveTo>
                  <a:cubicBezTo>
                    <a:pt x="57325" y="1"/>
                    <a:pt x="56804" y="130"/>
                    <a:pt x="56388" y="419"/>
                  </a:cubicBezTo>
                  <a:lnTo>
                    <a:pt x="51324" y="3378"/>
                  </a:lnTo>
                  <a:cubicBezTo>
                    <a:pt x="51317" y="3381"/>
                    <a:pt x="51317" y="3381"/>
                    <a:pt x="51315" y="3386"/>
                  </a:cubicBezTo>
                  <a:lnTo>
                    <a:pt x="48877" y="4769"/>
                  </a:lnTo>
                  <a:cubicBezTo>
                    <a:pt x="48847" y="4788"/>
                    <a:pt x="48819" y="4811"/>
                    <a:pt x="48794" y="4836"/>
                  </a:cubicBezTo>
                  <a:lnTo>
                    <a:pt x="45063" y="6991"/>
                  </a:lnTo>
                  <a:lnTo>
                    <a:pt x="44747" y="7172"/>
                  </a:lnTo>
                  <a:cubicBezTo>
                    <a:pt x="44746" y="7174"/>
                    <a:pt x="44744" y="7177"/>
                    <a:pt x="44741" y="7179"/>
                  </a:cubicBezTo>
                  <a:lnTo>
                    <a:pt x="9799" y="27342"/>
                  </a:lnTo>
                  <a:lnTo>
                    <a:pt x="9796" y="27335"/>
                  </a:lnTo>
                  <a:lnTo>
                    <a:pt x="2562" y="35569"/>
                  </a:lnTo>
                  <a:lnTo>
                    <a:pt x="0" y="38482"/>
                  </a:lnTo>
                  <a:lnTo>
                    <a:pt x="0" y="38482"/>
                  </a:lnTo>
                  <a:lnTo>
                    <a:pt x="14635" y="35579"/>
                  </a:lnTo>
                  <a:lnTo>
                    <a:pt x="63413" y="7389"/>
                  </a:lnTo>
                  <a:cubicBezTo>
                    <a:pt x="64230" y="6824"/>
                    <a:pt x="64421" y="5839"/>
                    <a:pt x="64202" y="4731"/>
                  </a:cubicBezTo>
                  <a:cubicBezTo>
                    <a:pt x="63745" y="2332"/>
                    <a:pt x="60339" y="1"/>
                    <a:pt x="5790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7" name="Google Shape;227;p28"/>
            <p:cNvSpPr/>
            <p:nvPr/>
          </p:nvSpPr>
          <p:spPr>
            <a:xfrm>
              <a:off x="5772900" y="3843750"/>
              <a:ext cx="486950" cy="294300"/>
            </a:xfrm>
            <a:custGeom>
              <a:avLst/>
              <a:ahLst/>
              <a:rect l="l" t="t" r="r" b="b"/>
              <a:pathLst>
                <a:path w="19478" h="11772" extrusionOk="0">
                  <a:moveTo>
                    <a:pt x="12051" y="1"/>
                  </a:moveTo>
                  <a:cubicBezTo>
                    <a:pt x="11314" y="1"/>
                    <a:pt x="10549" y="191"/>
                    <a:pt x="9796" y="624"/>
                  </a:cubicBezTo>
                  <a:lnTo>
                    <a:pt x="0" y="11772"/>
                  </a:lnTo>
                  <a:lnTo>
                    <a:pt x="0" y="11772"/>
                  </a:lnTo>
                  <a:lnTo>
                    <a:pt x="14633" y="8869"/>
                  </a:lnTo>
                  <a:cubicBezTo>
                    <a:pt x="19478" y="6080"/>
                    <a:pt x="16214" y="1"/>
                    <a:pt x="12051" y="1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8" name="Google Shape;228;p28"/>
            <p:cNvSpPr/>
            <p:nvPr/>
          </p:nvSpPr>
          <p:spPr>
            <a:xfrm>
              <a:off x="5772900" y="3942075"/>
              <a:ext cx="437150" cy="195975"/>
            </a:xfrm>
            <a:custGeom>
              <a:avLst/>
              <a:ahLst/>
              <a:rect l="l" t="t" r="r" b="b"/>
              <a:pathLst>
                <a:path w="17486" h="7839" extrusionOk="0">
                  <a:moveTo>
                    <a:pt x="15228" y="1"/>
                  </a:moveTo>
                  <a:lnTo>
                    <a:pt x="0" y="7839"/>
                  </a:lnTo>
                  <a:lnTo>
                    <a:pt x="14635" y="4935"/>
                  </a:lnTo>
                  <a:cubicBezTo>
                    <a:pt x="17475" y="3299"/>
                    <a:pt x="17485" y="2168"/>
                    <a:pt x="15228" y="1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19" name="Google Shape;229;p28"/>
            <p:cNvSpPr/>
            <p:nvPr/>
          </p:nvSpPr>
          <p:spPr>
            <a:xfrm>
              <a:off x="5772900" y="4065175"/>
              <a:ext cx="101800" cy="72875"/>
            </a:xfrm>
            <a:custGeom>
              <a:avLst/>
              <a:ahLst/>
              <a:rect l="l" t="t" r="r" b="b"/>
              <a:pathLst>
                <a:path w="4072" h="2915" extrusionOk="0">
                  <a:moveTo>
                    <a:pt x="2562" y="1"/>
                  </a:moveTo>
                  <a:lnTo>
                    <a:pt x="0" y="2915"/>
                  </a:lnTo>
                  <a:lnTo>
                    <a:pt x="4072" y="2106"/>
                  </a:lnTo>
                  <a:lnTo>
                    <a:pt x="2939" y="1942"/>
                  </a:lnTo>
                  <a:lnTo>
                    <a:pt x="3534" y="1371"/>
                  </a:lnTo>
                  <a:lnTo>
                    <a:pt x="3534" y="1371"/>
                  </a:lnTo>
                  <a:lnTo>
                    <a:pt x="2600" y="1399"/>
                  </a:lnTo>
                  <a:lnTo>
                    <a:pt x="3016" y="604"/>
                  </a:lnTo>
                  <a:lnTo>
                    <a:pt x="2291" y="846"/>
                  </a:lnTo>
                  <a:lnTo>
                    <a:pt x="256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0" name="Google Shape;230;p28"/>
            <p:cNvSpPr/>
            <p:nvPr/>
          </p:nvSpPr>
          <p:spPr>
            <a:xfrm>
              <a:off x="6017875" y="3260625"/>
              <a:ext cx="1164725" cy="804825"/>
            </a:xfrm>
            <a:custGeom>
              <a:avLst/>
              <a:ahLst/>
              <a:rect l="l" t="t" r="r" b="b"/>
              <a:pathLst>
                <a:path w="46589" h="32193" extrusionOk="0">
                  <a:moveTo>
                    <a:pt x="46589" y="8095"/>
                  </a:moveTo>
                  <a:lnTo>
                    <a:pt x="46547" y="8119"/>
                  </a:lnTo>
                  <a:lnTo>
                    <a:pt x="46547" y="8119"/>
                  </a:lnTo>
                  <a:cubicBezTo>
                    <a:pt x="46561" y="8112"/>
                    <a:pt x="46575" y="8104"/>
                    <a:pt x="46589" y="8095"/>
                  </a:cubicBezTo>
                  <a:close/>
                  <a:moveTo>
                    <a:pt x="41516" y="0"/>
                  </a:moveTo>
                  <a:lnTo>
                    <a:pt x="38997" y="1450"/>
                  </a:lnTo>
                  <a:lnTo>
                    <a:pt x="0" y="23952"/>
                  </a:lnTo>
                  <a:cubicBezTo>
                    <a:pt x="144" y="23870"/>
                    <a:pt x="309" y="23831"/>
                    <a:pt x="490" y="23831"/>
                  </a:cubicBezTo>
                  <a:cubicBezTo>
                    <a:pt x="1701" y="23831"/>
                    <a:pt x="3638" y="25566"/>
                    <a:pt x="4720" y="27662"/>
                  </a:cubicBezTo>
                  <a:cubicBezTo>
                    <a:pt x="5420" y="29018"/>
                    <a:pt x="5990" y="31528"/>
                    <a:pt x="4836" y="32193"/>
                  </a:cubicBezTo>
                  <a:lnTo>
                    <a:pt x="44181" y="9488"/>
                  </a:lnTo>
                  <a:lnTo>
                    <a:pt x="45496" y="8723"/>
                  </a:lnTo>
                  <a:lnTo>
                    <a:pt x="46547" y="8119"/>
                  </a:lnTo>
                  <a:lnTo>
                    <a:pt x="46547" y="8119"/>
                  </a:lnTo>
                  <a:cubicBezTo>
                    <a:pt x="46464" y="8162"/>
                    <a:pt x="46372" y="8183"/>
                    <a:pt x="46273" y="8183"/>
                  </a:cubicBezTo>
                  <a:cubicBezTo>
                    <a:pt x="44419" y="8183"/>
                    <a:pt x="40028" y="969"/>
                    <a:pt x="415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1" name="Google Shape;231;p28"/>
            <p:cNvSpPr/>
            <p:nvPr/>
          </p:nvSpPr>
          <p:spPr>
            <a:xfrm>
              <a:off x="6135875" y="3418550"/>
              <a:ext cx="1019400" cy="646900"/>
            </a:xfrm>
            <a:custGeom>
              <a:avLst/>
              <a:ahLst/>
              <a:rect l="l" t="t" r="r" b="b"/>
              <a:pathLst>
                <a:path w="40776" h="25876" extrusionOk="0">
                  <a:moveTo>
                    <a:pt x="37548" y="0"/>
                  </a:moveTo>
                  <a:lnTo>
                    <a:pt x="0" y="21345"/>
                  </a:lnTo>
                  <a:cubicBezTo>
                    <a:pt x="660" y="22563"/>
                    <a:pt x="1257" y="25219"/>
                    <a:pt x="116" y="25876"/>
                  </a:cubicBezTo>
                  <a:lnTo>
                    <a:pt x="39461" y="3171"/>
                  </a:lnTo>
                  <a:lnTo>
                    <a:pt x="40776" y="2406"/>
                  </a:lnTo>
                  <a:lnTo>
                    <a:pt x="37548" y="0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2" name="Google Shape;232;p28"/>
            <p:cNvSpPr/>
            <p:nvPr/>
          </p:nvSpPr>
          <p:spPr>
            <a:xfrm>
              <a:off x="7033075" y="3155125"/>
              <a:ext cx="350350" cy="310100"/>
            </a:xfrm>
            <a:custGeom>
              <a:avLst/>
              <a:ahLst/>
              <a:rect l="l" t="t" r="r" b="b"/>
              <a:pathLst>
                <a:path w="14014" h="12404" extrusionOk="0">
                  <a:moveTo>
                    <a:pt x="8665" y="0"/>
                  </a:moveTo>
                  <a:cubicBezTo>
                    <a:pt x="8273" y="0"/>
                    <a:pt x="7897" y="107"/>
                    <a:pt x="7553" y="346"/>
                  </a:cubicBezTo>
                  <a:lnTo>
                    <a:pt x="917" y="4210"/>
                  </a:lnTo>
                  <a:cubicBezTo>
                    <a:pt x="908" y="4213"/>
                    <a:pt x="908" y="4213"/>
                    <a:pt x="906" y="4220"/>
                  </a:cubicBezTo>
                  <a:cubicBezTo>
                    <a:pt x="1" y="4807"/>
                    <a:pt x="1277" y="7707"/>
                    <a:pt x="2826" y="9891"/>
                  </a:cubicBezTo>
                  <a:cubicBezTo>
                    <a:pt x="3823" y="11297"/>
                    <a:pt x="4938" y="12403"/>
                    <a:pt x="5664" y="12403"/>
                  </a:cubicBezTo>
                  <a:cubicBezTo>
                    <a:pt x="5780" y="12403"/>
                    <a:pt x="5886" y="12375"/>
                    <a:pt x="5981" y="12315"/>
                  </a:cubicBezTo>
                  <a:lnTo>
                    <a:pt x="13005" y="8223"/>
                  </a:lnTo>
                  <a:cubicBezTo>
                    <a:pt x="13823" y="7659"/>
                    <a:pt x="14014" y="6673"/>
                    <a:pt x="13795" y="5565"/>
                  </a:cubicBezTo>
                  <a:cubicBezTo>
                    <a:pt x="13318" y="3068"/>
                    <a:pt x="10764" y="0"/>
                    <a:pt x="8665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3" name="Google Shape;233;p28"/>
            <p:cNvSpPr/>
            <p:nvPr/>
          </p:nvSpPr>
          <p:spPr>
            <a:xfrm>
              <a:off x="7042650" y="3155125"/>
              <a:ext cx="338775" cy="207900"/>
            </a:xfrm>
            <a:custGeom>
              <a:avLst/>
              <a:ahLst/>
              <a:rect l="l" t="t" r="r" b="b"/>
              <a:pathLst>
                <a:path w="13551" h="8316" extrusionOk="0">
                  <a:moveTo>
                    <a:pt x="8283" y="0"/>
                  </a:moveTo>
                  <a:cubicBezTo>
                    <a:pt x="7890" y="0"/>
                    <a:pt x="7514" y="107"/>
                    <a:pt x="7170" y="346"/>
                  </a:cubicBezTo>
                  <a:lnTo>
                    <a:pt x="534" y="4210"/>
                  </a:lnTo>
                  <a:cubicBezTo>
                    <a:pt x="525" y="4213"/>
                    <a:pt x="525" y="4213"/>
                    <a:pt x="523" y="4220"/>
                  </a:cubicBezTo>
                  <a:cubicBezTo>
                    <a:pt x="1" y="4559"/>
                    <a:pt x="208" y="5674"/>
                    <a:pt x="774" y="6975"/>
                  </a:cubicBezTo>
                  <a:lnTo>
                    <a:pt x="5135" y="8315"/>
                  </a:lnTo>
                  <a:lnTo>
                    <a:pt x="12064" y="4153"/>
                  </a:lnTo>
                  <a:cubicBezTo>
                    <a:pt x="12064" y="4153"/>
                    <a:pt x="13372" y="4898"/>
                    <a:pt x="13277" y="7448"/>
                  </a:cubicBezTo>
                  <a:cubicBezTo>
                    <a:pt x="13522" y="6918"/>
                    <a:pt x="13551" y="6267"/>
                    <a:pt x="13412" y="5565"/>
                  </a:cubicBezTo>
                  <a:cubicBezTo>
                    <a:pt x="12936" y="3068"/>
                    <a:pt x="10381" y="0"/>
                    <a:pt x="8283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4" name="Google Shape;234;p28"/>
            <p:cNvSpPr/>
            <p:nvPr/>
          </p:nvSpPr>
          <p:spPr>
            <a:xfrm>
              <a:off x="6991950" y="3259550"/>
              <a:ext cx="210200" cy="240350"/>
            </a:xfrm>
            <a:custGeom>
              <a:avLst/>
              <a:ahLst/>
              <a:rect l="l" t="t" r="r" b="b"/>
              <a:pathLst>
                <a:path w="8408" h="9614" extrusionOk="0">
                  <a:moveTo>
                    <a:pt x="46" y="1470"/>
                  </a:moveTo>
                  <a:cubicBezTo>
                    <a:pt x="29" y="1477"/>
                    <a:pt x="14" y="1486"/>
                    <a:pt x="0" y="1497"/>
                  </a:cubicBezTo>
                  <a:lnTo>
                    <a:pt x="46" y="1470"/>
                  </a:lnTo>
                  <a:close/>
                  <a:moveTo>
                    <a:pt x="2831" y="1"/>
                  </a:moveTo>
                  <a:cubicBezTo>
                    <a:pt x="2678" y="1"/>
                    <a:pt x="2546" y="32"/>
                    <a:pt x="2441" y="97"/>
                  </a:cubicBezTo>
                  <a:lnTo>
                    <a:pt x="46" y="1470"/>
                  </a:lnTo>
                  <a:lnTo>
                    <a:pt x="46" y="1470"/>
                  </a:lnTo>
                  <a:cubicBezTo>
                    <a:pt x="54" y="1467"/>
                    <a:pt x="63" y="1465"/>
                    <a:pt x="72" y="1463"/>
                  </a:cubicBezTo>
                  <a:lnTo>
                    <a:pt x="80" y="1460"/>
                  </a:lnTo>
                  <a:cubicBezTo>
                    <a:pt x="152" y="1430"/>
                    <a:pt x="230" y="1416"/>
                    <a:pt x="313" y="1416"/>
                  </a:cubicBezTo>
                  <a:cubicBezTo>
                    <a:pt x="1045" y="1416"/>
                    <a:pt x="2170" y="2538"/>
                    <a:pt x="3168" y="3958"/>
                  </a:cubicBezTo>
                  <a:cubicBezTo>
                    <a:pt x="4710" y="6145"/>
                    <a:pt x="5962" y="9044"/>
                    <a:pt x="5043" y="9613"/>
                  </a:cubicBezTo>
                  <a:lnTo>
                    <a:pt x="5686" y="9244"/>
                  </a:lnTo>
                  <a:lnTo>
                    <a:pt x="7489" y="8215"/>
                  </a:lnTo>
                  <a:cubicBezTo>
                    <a:pt x="8408" y="7645"/>
                    <a:pt x="7718" y="4564"/>
                    <a:pt x="6175" y="2377"/>
                  </a:cubicBezTo>
                  <a:cubicBezTo>
                    <a:pt x="5193" y="976"/>
                    <a:pt x="3688" y="1"/>
                    <a:pt x="2831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5" name="Google Shape;235;p28"/>
            <p:cNvSpPr/>
            <p:nvPr/>
          </p:nvSpPr>
          <p:spPr>
            <a:xfrm>
              <a:off x="6946250" y="3284675"/>
              <a:ext cx="236600" cy="241900"/>
            </a:xfrm>
            <a:custGeom>
              <a:avLst/>
              <a:ahLst/>
              <a:rect l="l" t="t" r="r" b="b"/>
              <a:pathLst>
                <a:path w="9464" h="9676" extrusionOk="0">
                  <a:moveTo>
                    <a:pt x="31" y="1542"/>
                  </a:moveTo>
                  <a:cubicBezTo>
                    <a:pt x="20" y="1547"/>
                    <a:pt x="10" y="1553"/>
                    <a:pt x="0" y="1559"/>
                  </a:cubicBezTo>
                  <a:lnTo>
                    <a:pt x="31" y="1542"/>
                  </a:lnTo>
                  <a:close/>
                  <a:moveTo>
                    <a:pt x="2968" y="1"/>
                  </a:moveTo>
                  <a:cubicBezTo>
                    <a:pt x="2778" y="1"/>
                    <a:pt x="2601" y="47"/>
                    <a:pt x="2440" y="147"/>
                  </a:cubicBezTo>
                  <a:lnTo>
                    <a:pt x="31" y="1542"/>
                  </a:lnTo>
                  <a:lnTo>
                    <a:pt x="31" y="1542"/>
                  </a:lnTo>
                  <a:cubicBezTo>
                    <a:pt x="116" y="1496"/>
                    <a:pt x="211" y="1474"/>
                    <a:pt x="312" y="1474"/>
                  </a:cubicBezTo>
                  <a:cubicBezTo>
                    <a:pt x="2172" y="1474"/>
                    <a:pt x="6562" y="8733"/>
                    <a:pt x="5044" y="9676"/>
                  </a:cubicBezTo>
                  <a:lnTo>
                    <a:pt x="7484" y="8266"/>
                  </a:lnTo>
                  <a:cubicBezTo>
                    <a:pt x="9463" y="7036"/>
                    <a:pt x="5300" y="1"/>
                    <a:pt x="2968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6" name="Google Shape;236;p28"/>
            <p:cNvSpPr/>
            <p:nvPr/>
          </p:nvSpPr>
          <p:spPr>
            <a:xfrm>
              <a:off x="6888175" y="3318950"/>
              <a:ext cx="235600" cy="240625"/>
            </a:xfrm>
            <a:custGeom>
              <a:avLst/>
              <a:ahLst/>
              <a:rect l="l" t="t" r="r" b="b"/>
              <a:pathLst>
                <a:path w="9424" h="9625" extrusionOk="0">
                  <a:moveTo>
                    <a:pt x="76" y="1487"/>
                  </a:moveTo>
                  <a:cubicBezTo>
                    <a:pt x="50" y="1500"/>
                    <a:pt x="26" y="1514"/>
                    <a:pt x="1" y="1530"/>
                  </a:cubicBezTo>
                  <a:lnTo>
                    <a:pt x="76" y="1487"/>
                  </a:lnTo>
                  <a:close/>
                  <a:moveTo>
                    <a:pt x="2888" y="0"/>
                  </a:moveTo>
                  <a:cubicBezTo>
                    <a:pt x="2714" y="0"/>
                    <a:pt x="2553" y="44"/>
                    <a:pt x="2409" y="136"/>
                  </a:cubicBezTo>
                  <a:lnTo>
                    <a:pt x="76" y="1487"/>
                  </a:lnTo>
                  <a:lnTo>
                    <a:pt x="76" y="1487"/>
                  </a:lnTo>
                  <a:cubicBezTo>
                    <a:pt x="252" y="1393"/>
                    <a:pt x="443" y="1349"/>
                    <a:pt x="644" y="1349"/>
                  </a:cubicBezTo>
                  <a:cubicBezTo>
                    <a:pt x="3163" y="1349"/>
                    <a:pt x="7245" y="8265"/>
                    <a:pt x="5073" y="9625"/>
                  </a:cubicBezTo>
                  <a:lnTo>
                    <a:pt x="7509" y="8241"/>
                  </a:lnTo>
                  <a:cubicBezTo>
                    <a:pt x="7541" y="8223"/>
                    <a:pt x="7568" y="8200"/>
                    <a:pt x="7593" y="8175"/>
                  </a:cubicBezTo>
                  <a:cubicBezTo>
                    <a:pt x="9424" y="6993"/>
                    <a:pt x="5102" y="0"/>
                    <a:pt x="2888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7" name="Google Shape;237;p28"/>
            <p:cNvSpPr/>
            <p:nvPr/>
          </p:nvSpPr>
          <p:spPr>
            <a:xfrm>
              <a:off x="6888175" y="3259550"/>
              <a:ext cx="282850" cy="195825"/>
            </a:xfrm>
            <a:custGeom>
              <a:avLst/>
              <a:ahLst/>
              <a:rect l="l" t="t" r="r" b="b"/>
              <a:pathLst>
                <a:path w="11314" h="7833" extrusionOk="0">
                  <a:moveTo>
                    <a:pt x="4197" y="1470"/>
                  </a:moveTo>
                  <a:cubicBezTo>
                    <a:pt x="4180" y="1477"/>
                    <a:pt x="4165" y="1486"/>
                    <a:pt x="4151" y="1497"/>
                  </a:cubicBezTo>
                  <a:lnTo>
                    <a:pt x="4197" y="1470"/>
                  </a:lnTo>
                  <a:close/>
                  <a:moveTo>
                    <a:pt x="74" y="3863"/>
                  </a:moveTo>
                  <a:cubicBezTo>
                    <a:pt x="50" y="3877"/>
                    <a:pt x="25" y="3891"/>
                    <a:pt x="1" y="3906"/>
                  </a:cubicBezTo>
                  <a:lnTo>
                    <a:pt x="74" y="3863"/>
                  </a:lnTo>
                  <a:close/>
                  <a:moveTo>
                    <a:pt x="6982" y="1"/>
                  </a:moveTo>
                  <a:cubicBezTo>
                    <a:pt x="6829" y="1"/>
                    <a:pt x="6697" y="32"/>
                    <a:pt x="6592" y="97"/>
                  </a:cubicBezTo>
                  <a:lnTo>
                    <a:pt x="4197" y="1470"/>
                  </a:lnTo>
                  <a:lnTo>
                    <a:pt x="4197" y="1470"/>
                  </a:lnTo>
                  <a:cubicBezTo>
                    <a:pt x="4205" y="1467"/>
                    <a:pt x="4214" y="1465"/>
                    <a:pt x="4223" y="1463"/>
                  </a:cubicBezTo>
                  <a:lnTo>
                    <a:pt x="4231" y="1460"/>
                  </a:lnTo>
                  <a:lnTo>
                    <a:pt x="4233" y="1460"/>
                  </a:lnTo>
                  <a:lnTo>
                    <a:pt x="2430" y="2502"/>
                  </a:lnTo>
                  <a:cubicBezTo>
                    <a:pt x="2424" y="2507"/>
                    <a:pt x="2415" y="2509"/>
                    <a:pt x="2409" y="2512"/>
                  </a:cubicBezTo>
                  <a:lnTo>
                    <a:pt x="74" y="3863"/>
                  </a:lnTo>
                  <a:lnTo>
                    <a:pt x="74" y="3863"/>
                  </a:lnTo>
                  <a:cubicBezTo>
                    <a:pt x="251" y="3769"/>
                    <a:pt x="442" y="3725"/>
                    <a:pt x="643" y="3725"/>
                  </a:cubicBezTo>
                  <a:cubicBezTo>
                    <a:pt x="2008" y="3725"/>
                    <a:pt x="3829" y="5755"/>
                    <a:pt x="4868" y="7832"/>
                  </a:cubicBezTo>
                  <a:lnTo>
                    <a:pt x="11314" y="4140"/>
                  </a:lnTo>
                  <a:cubicBezTo>
                    <a:pt x="11043" y="3520"/>
                    <a:pt x="10712" y="2930"/>
                    <a:pt x="10326" y="2377"/>
                  </a:cubicBezTo>
                  <a:cubicBezTo>
                    <a:pt x="9344" y="976"/>
                    <a:pt x="7839" y="1"/>
                    <a:pt x="6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8" name="Google Shape;238;p28"/>
            <p:cNvSpPr/>
            <p:nvPr/>
          </p:nvSpPr>
          <p:spPr>
            <a:xfrm>
              <a:off x="4509600" y="4282650"/>
              <a:ext cx="1018225" cy="535600"/>
            </a:xfrm>
            <a:custGeom>
              <a:avLst/>
              <a:ahLst/>
              <a:rect l="l" t="t" r="r" b="b"/>
              <a:pathLst>
                <a:path w="40729" h="21424" extrusionOk="0">
                  <a:moveTo>
                    <a:pt x="20367" y="0"/>
                  </a:moveTo>
                  <a:cubicBezTo>
                    <a:pt x="15619" y="0"/>
                    <a:pt x="10870" y="1046"/>
                    <a:pt x="7245" y="3138"/>
                  </a:cubicBezTo>
                  <a:cubicBezTo>
                    <a:pt x="1" y="7321"/>
                    <a:pt x="1" y="14103"/>
                    <a:pt x="7245" y="18287"/>
                  </a:cubicBezTo>
                  <a:cubicBezTo>
                    <a:pt x="10868" y="20378"/>
                    <a:pt x="15616" y="21424"/>
                    <a:pt x="20363" y="21424"/>
                  </a:cubicBezTo>
                  <a:cubicBezTo>
                    <a:pt x="25111" y="21424"/>
                    <a:pt x="29860" y="20378"/>
                    <a:pt x="33483" y="18287"/>
                  </a:cubicBezTo>
                  <a:cubicBezTo>
                    <a:pt x="40728" y="14103"/>
                    <a:pt x="40728" y="7321"/>
                    <a:pt x="33483" y="3138"/>
                  </a:cubicBezTo>
                  <a:cubicBezTo>
                    <a:pt x="29862" y="1046"/>
                    <a:pt x="25115" y="0"/>
                    <a:pt x="203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29" name="Google Shape;239;p28"/>
            <p:cNvSpPr/>
            <p:nvPr/>
          </p:nvSpPr>
          <p:spPr>
            <a:xfrm>
              <a:off x="4536125" y="3783950"/>
              <a:ext cx="965075" cy="919850"/>
            </a:xfrm>
            <a:custGeom>
              <a:avLst/>
              <a:ahLst/>
              <a:rect l="l" t="t" r="r" b="b"/>
              <a:pathLst>
                <a:path w="38603" h="36794" extrusionOk="0">
                  <a:moveTo>
                    <a:pt x="19305" y="1"/>
                  </a:moveTo>
                  <a:cubicBezTo>
                    <a:pt x="15773" y="1"/>
                    <a:pt x="12240" y="718"/>
                    <a:pt x="9412" y="2151"/>
                  </a:cubicBezTo>
                  <a:lnTo>
                    <a:pt x="9412" y="2139"/>
                  </a:lnTo>
                  <a:cubicBezTo>
                    <a:pt x="6729" y="3484"/>
                    <a:pt x="1461" y="6688"/>
                    <a:pt x="713" y="13793"/>
                  </a:cubicBezTo>
                  <a:cubicBezTo>
                    <a:pt x="1" y="20551"/>
                    <a:pt x="3504" y="29964"/>
                    <a:pt x="9351" y="34044"/>
                  </a:cubicBezTo>
                  <a:cubicBezTo>
                    <a:pt x="9377" y="34064"/>
                    <a:pt x="9406" y="34083"/>
                    <a:pt x="9432" y="34101"/>
                  </a:cubicBezTo>
                  <a:cubicBezTo>
                    <a:pt x="9703" y="34288"/>
                    <a:pt x="9979" y="34467"/>
                    <a:pt x="10259" y="34631"/>
                  </a:cubicBezTo>
                  <a:cubicBezTo>
                    <a:pt x="12757" y="36073"/>
                    <a:pt x="16031" y="36793"/>
                    <a:pt x="19305" y="36793"/>
                  </a:cubicBezTo>
                  <a:cubicBezTo>
                    <a:pt x="22578" y="36793"/>
                    <a:pt x="25852" y="36073"/>
                    <a:pt x="28351" y="34631"/>
                  </a:cubicBezTo>
                  <a:cubicBezTo>
                    <a:pt x="28398" y="34602"/>
                    <a:pt x="28436" y="34574"/>
                    <a:pt x="28481" y="34547"/>
                  </a:cubicBezTo>
                  <a:cubicBezTo>
                    <a:pt x="28697" y="34418"/>
                    <a:pt x="28910" y="34281"/>
                    <a:pt x="29119" y="34139"/>
                  </a:cubicBezTo>
                  <a:cubicBezTo>
                    <a:pt x="29178" y="34098"/>
                    <a:pt x="29238" y="34058"/>
                    <a:pt x="29295" y="34017"/>
                  </a:cubicBezTo>
                  <a:cubicBezTo>
                    <a:pt x="35116" y="29921"/>
                    <a:pt x="38603" y="20536"/>
                    <a:pt x="37891" y="13793"/>
                  </a:cubicBezTo>
                  <a:cubicBezTo>
                    <a:pt x="37142" y="6690"/>
                    <a:pt x="31874" y="3484"/>
                    <a:pt x="29193" y="2139"/>
                  </a:cubicBezTo>
                  <a:lnTo>
                    <a:pt x="29193" y="2149"/>
                  </a:lnTo>
                  <a:cubicBezTo>
                    <a:pt x="26366" y="717"/>
                    <a:pt x="22835" y="1"/>
                    <a:pt x="19305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0" name="Google Shape;240;p28"/>
            <p:cNvSpPr/>
            <p:nvPr/>
          </p:nvSpPr>
          <p:spPr>
            <a:xfrm>
              <a:off x="4914650" y="3945850"/>
              <a:ext cx="208200" cy="109550"/>
            </a:xfrm>
            <a:custGeom>
              <a:avLst/>
              <a:ahLst/>
              <a:rect l="l" t="t" r="r" b="b"/>
              <a:pathLst>
                <a:path w="8328" h="4382" extrusionOk="0">
                  <a:moveTo>
                    <a:pt x="4163" y="0"/>
                  </a:moveTo>
                  <a:cubicBezTo>
                    <a:pt x="3193" y="0"/>
                    <a:pt x="2222" y="214"/>
                    <a:pt x="1481" y="642"/>
                  </a:cubicBezTo>
                  <a:cubicBezTo>
                    <a:pt x="1" y="1497"/>
                    <a:pt x="1" y="2884"/>
                    <a:pt x="1481" y="3739"/>
                  </a:cubicBezTo>
                  <a:cubicBezTo>
                    <a:pt x="2222" y="4167"/>
                    <a:pt x="3193" y="4381"/>
                    <a:pt x="4163" y="4381"/>
                  </a:cubicBezTo>
                  <a:cubicBezTo>
                    <a:pt x="5134" y="4381"/>
                    <a:pt x="6105" y="4167"/>
                    <a:pt x="6846" y="3739"/>
                  </a:cubicBezTo>
                  <a:cubicBezTo>
                    <a:pt x="8328" y="2882"/>
                    <a:pt x="8326" y="1497"/>
                    <a:pt x="6846" y="642"/>
                  </a:cubicBezTo>
                  <a:cubicBezTo>
                    <a:pt x="6105" y="214"/>
                    <a:pt x="5134" y="0"/>
                    <a:pt x="4163" y="0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1" name="Google Shape;241;p28"/>
            <p:cNvSpPr/>
            <p:nvPr/>
          </p:nvSpPr>
          <p:spPr>
            <a:xfrm>
              <a:off x="4771375" y="3690050"/>
              <a:ext cx="338750" cy="323725"/>
            </a:xfrm>
            <a:custGeom>
              <a:avLst/>
              <a:ahLst/>
              <a:rect l="l" t="t" r="r" b="b"/>
              <a:pathLst>
                <a:path w="13550" h="12949" extrusionOk="0">
                  <a:moveTo>
                    <a:pt x="2445" y="0"/>
                  </a:moveTo>
                  <a:cubicBezTo>
                    <a:pt x="2445" y="1"/>
                    <a:pt x="1" y="5895"/>
                    <a:pt x="2609" y="9387"/>
                  </a:cubicBezTo>
                  <a:cubicBezTo>
                    <a:pt x="5215" y="12879"/>
                    <a:pt x="9895" y="12949"/>
                    <a:pt x="9895" y="12949"/>
                  </a:cubicBezTo>
                  <a:cubicBezTo>
                    <a:pt x="9895" y="12949"/>
                    <a:pt x="13549" y="9034"/>
                    <a:pt x="10931" y="4832"/>
                  </a:cubicBezTo>
                  <a:cubicBezTo>
                    <a:pt x="8260" y="547"/>
                    <a:pt x="2445" y="0"/>
                    <a:pt x="24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2" name="Google Shape;242;p28"/>
            <p:cNvSpPr/>
            <p:nvPr/>
          </p:nvSpPr>
          <p:spPr>
            <a:xfrm>
              <a:off x="4771425" y="3690050"/>
              <a:ext cx="247350" cy="323725"/>
            </a:xfrm>
            <a:custGeom>
              <a:avLst/>
              <a:ahLst/>
              <a:rect l="l" t="t" r="r" b="b"/>
              <a:pathLst>
                <a:path w="9894" h="12949" extrusionOk="0">
                  <a:moveTo>
                    <a:pt x="2443" y="0"/>
                  </a:moveTo>
                  <a:cubicBezTo>
                    <a:pt x="2443" y="1"/>
                    <a:pt x="0" y="5895"/>
                    <a:pt x="2607" y="9387"/>
                  </a:cubicBezTo>
                  <a:cubicBezTo>
                    <a:pt x="5213" y="12879"/>
                    <a:pt x="9893" y="12949"/>
                    <a:pt x="9893" y="12949"/>
                  </a:cubicBezTo>
                  <a:cubicBezTo>
                    <a:pt x="9252" y="4960"/>
                    <a:pt x="2443" y="1"/>
                    <a:pt x="2443" y="0"/>
                  </a:cubicBez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3" name="Google Shape;243;p28"/>
            <p:cNvSpPr/>
            <p:nvPr/>
          </p:nvSpPr>
          <p:spPr>
            <a:xfrm>
              <a:off x="5015200" y="3691000"/>
              <a:ext cx="359975" cy="337850"/>
            </a:xfrm>
            <a:custGeom>
              <a:avLst/>
              <a:ahLst/>
              <a:rect l="l" t="t" r="r" b="b"/>
              <a:pathLst>
                <a:path w="14399" h="13514" extrusionOk="0">
                  <a:moveTo>
                    <a:pt x="9651" y="1"/>
                  </a:moveTo>
                  <a:cubicBezTo>
                    <a:pt x="9651" y="1"/>
                    <a:pt x="7086" y="155"/>
                    <a:pt x="3544" y="3152"/>
                  </a:cubicBezTo>
                  <a:cubicBezTo>
                    <a:pt x="0" y="6149"/>
                    <a:pt x="142" y="12911"/>
                    <a:pt x="142" y="12911"/>
                  </a:cubicBezTo>
                  <a:cubicBezTo>
                    <a:pt x="142" y="12911"/>
                    <a:pt x="77" y="13421"/>
                    <a:pt x="737" y="13506"/>
                  </a:cubicBezTo>
                  <a:cubicBezTo>
                    <a:pt x="780" y="13511"/>
                    <a:pt x="820" y="13514"/>
                    <a:pt x="858" y="13514"/>
                  </a:cubicBezTo>
                  <a:cubicBezTo>
                    <a:pt x="1329" y="13514"/>
                    <a:pt x="1402" y="13120"/>
                    <a:pt x="1402" y="13120"/>
                  </a:cubicBezTo>
                  <a:cubicBezTo>
                    <a:pt x="1402" y="12380"/>
                    <a:pt x="2804" y="7356"/>
                    <a:pt x="5880" y="4864"/>
                  </a:cubicBezTo>
                  <a:cubicBezTo>
                    <a:pt x="8956" y="2373"/>
                    <a:pt x="13420" y="2176"/>
                    <a:pt x="13420" y="2176"/>
                  </a:cubicBezTo>
                  <a:cubicBezTo>
                    <a:pt x="14399" y="1917"/>
                    <a:pt x="11739" y="1"/>
                    <a:pt x="965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4" name="Google Shape;244;p28"/>
            <p:cNvSpPr/>
            <p:nvPr/>
          </p:nvSpPr>
          <p:spPr>
            <a:xfrm>
              <a:off x="5245300" y="3691000"/>
              <a:ext cx="129875" cy="54925"/>
            </a:xfrm>
            <a:custGeom>
              <a:avLst/>
              <a:ahLst/>
              <a:rect l="l" t="t" r="r" b="b"/>
              <a:pathLst>
                <a:path w="5195" h="2197" extrusionOk="0">
                  <a:moveTo>
                    <a:pt x="447" y="1"/>
                  </a:moveTo>
                  <a:cubicBezTo>
                    <a:pt x="0" y="69"/>
                    <a:pt x="97" y="748"/>
                    <a:pt x="1327" y="1381"/>
                  </a:cubicBezTo>
                  <a:cubicBezTo>
                    <a:pt x="2466" y="1968"/>
                    <a:pt x="3080" y="2197"/>
                    <a:pt x="3796" y="2197"/>
                  </a:cubicBezTo>
                  <a:cubicBezTo>
                    <a:pt x="3869" y="2197"/>
                    <a:pt x="3943" y="2194"/>
                    <a:pt x="4019" y="2190"/>
                  </a:cubicBezTo>
                  <a:cubicBezTo>
                    <a:pt x="4147" y="2180"/>
                    <a:pt x="4216" y="2176"/>
                    <a:pt x="4216" y="2176"/>
                  </a:cubicBezTo>
                  <a:cubicBezTo>
                    <a:pt x="5195" y="1917"/>
                    <a:pt x="2535" y="1"/>
                    <a:pt x="447" y="1"/>
                  </a:cubicBezTo>
                  <a:close/>
                </a:path>
              </a:pathLst>
            </a:custGeom>
            <a:solidFill>
              <a:srgbClr val="82294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5" name="Google Shape;245;p28"/>
            <p:cNvSpPr/>
            <p:nvPr/>
          </p:nvSpPr>
          <p:spPr>
            <a:xfrm>
              <a:off x="2255800" y="3695575"/>
              <a:ext cx="466800" cy="146375"/>
            </a:xfrm>
            <a:custGeom>
              <a:avLst/>
              <a:ahLst/>
              <a:rect l="l" t="t" r="r" b="b"/>
              <a:pathLst>
                <a:path w="18672" h="5855" extrusionOk="0">
                  <a:moveTo>
                    <a:pt x="2627" y="0"/>
                  </a:moveTo>
                  <a:cubicBezTo>
                    <a:pt x="2596" y="0"/>
                    <a:pt x="2557" y="15"/>
                    <a:pt x="2497" y="40"/>
                  </a:cubicBezTo>
                  <a:cubicBezTo>
                    <a:pt x="2299" y="119"/>
                    <a:pt x="2263" y="553"/>
                    <a:pt x="2431" y="892"/>
                  </a:cubicBezTo>
                  <a:cubicBezTo>
                    <a:pt x="2609" y="1246"/>
                    <a:pt x="2836" y="1390"/>
                    <a:pt x="2844" y="1480"/>
                  </a:cubicBezTo>
                  <a:cubicBezTo>
                    <a:pt x="2846" y="1499"/>
                    <a:pt x="2835" y="1508"/>
                    <a:pt x="2812" y="1508"/>
                  </a:cubicBezTo>
                  <a:cubicBezTo>
                    <a:pt x="2727" y="1508"/>
                    <a:pt x="2480" y="1377"/>
                    <a:pt x="2189" y="1164"/>
                  </a:cubicBezTo>
                  <a:cubicBezTo>
                    <a:pt x="1683" y="795"/>
                    <a:pt x="1491" y="408"/>
                    <a:pt x="1262" y="177"/>
                  </a:cubicBezTo>
                  <a:cubicBezTo>
                    <a:pt x="1178" y="93"/>
                    <a:pt x="1101" y="61"/>
                    <a:pt x="1037" y="61"/>
                  </a:cubicBezTo>
                  <a:cubicBezTo>
                    <a:pt x="906" y="61"/>
                    <a:pt x="827" y="195"/>
                    <a:pt x="839" y="299"/>
                  </a:cubicBezTo>
                  <a:cubicBezTo>
                    <a:pt x="856" y="454"/>
                    <a:pt x="896" y="688"/>
                    <a:pt x="1200" y="1106"/>
                  </a:cubicBezTo>
                  <a:cubicBezTo>
                    <a:pt x="1502" y="1522"/>
                    <a:pt x="1944" y="1936"/>
                    <a:pt x="1944" y="1936"/>
                  </a:cubicBezTo>
                  <a:cubicBezTo>
                    <a:pt x="1680" y="1804"/>
                    <a:pt x="1434" y="1639"/>
                    <a:pt x="1208" y="1447"/>
                  </a:cubicBezTo>
                  <a:cubicBezTo>
                    <a:pt x="782" y="1088"/>
                    <a:pt x="652" y="889"/>
                    <a:pt x="423" y="713"/>
                  </a:cubicBezTo>
                  <a:cubicBezTo>
                    <a:pt x="387" y="686"/>
                    <a:pt x="353" y="674"/>
                    <a:pt x="320" y="674"/>
                  </a:cubicBezTo>
                  <a:cubicBezTo>
                    <a:pt x="146" y="674"/>
                    <a:pt x="38" y="1026"/>
                    <a:pt x="186" y="1255"/>
                  </a:cubicBezTo>
                  <a:cubicBezTo>
                    <a:pt x="326" y="1475"/>
                    <a:pt x="565" y="1758"/>
                    <a:pt x="848" y="2005"/>
                  </a:cubicBezTo>
                  <a:cubicBezTo>
                    <a:pt x="1132" y="2252"/>
                    <a:pt x="1640" y="2620"/>
                    <a:pt x="1640" y="2620"/>
                  </a:cubicBezTo>
                  <a:cubicBezTo>
                    <a:pt x="1063" y="2401"/>
                    <a:pt x="724" y="2067"/>
                    <a:pt x="502" y="1888"/>
                  </a:cubicBezTo>
                  <a:cubicBezTo>
                    <a:pt x="385" y="1794"/>
                    <a:pt x="286" y="1748"/>
                    <a:pt x="208" y="1748"/>
                  </a:cubicBezTo>
                  <a:cubicBezTo>
                    <a:pt x="136" y="1748"/>
                    <a:pt x="82" y="1787"/>
                    <a:pt x="51" y="1865"/>
                  </a:cubicBezTo>
                  <a:cubicBezTo>
                    <a:pt x="0" y="1992"/>
                    <a:pt x="87" y="2220"/>
                    <a:pt x="525" y="2663"/>
                  </a:cubicBezTo>
                  <a:cubicBezTo>
                    <a:pt x="963" y="3106"/>
                    <a:pt x="1746" y="3502"/>
                    <a:pt x="2465" y="3694"/>
                  </a:cubicBezTo>
                  <a:cubicBezTo>
                    <a:pt x="3183" y="3886"/>
                    <a:pt x="3527" y="4083"/>
                    <a:pt x="3888" y="4227"/>
                  </a:cubicBezTo>
                  <a:cubicBezTo>
                    <a:pt x="5208" y="4752"/>
                    <a:pt x="5923" y="5193"/>
                    <a:pt x="7303" y="5532"/>
                  </a:cubicBezTo>
                  <a:cubicBezTo>
                    <a:pt x="8270" y="5769"/>
                    <a:pt x="9095" y="5854"/>
                    <a:pt x="9805" y="5854"/>
                  </a:cubicBezTo>
                  <a:cubicBezTo>
                    <a:pt x="10388" y="5854"/>
                    <a:pt x="10893" y="5796"/>
                    <a:pt x="11333" y="5717"/>
                  </a:cubicBezTo>
                  <a:cubicBezTo>
                    <a:pt x="13352" y="5355"/>
                    <a:pt x="15871" y="4486"/>
                    <a:pt x="17235" y="3851"/>
                  </a:cubicBezTo>
                  <a:cubicBezTo>
                    <a:pt x="18596" y="3216"/>
                    <a:pt x="18672" y="2416"/>
                    <a:pt x="18142" y="1930"/>
                  </a:cubicBezTo>
                  <a:cubicBezTo>
                    <a:pt x="17831" y="1645"/>
                    <a:pt x="17517" y="1430"/>
                    <a:pt x="17025" y="1430"/>
                  </a:cubicBezTo>
                  <a:cubicBezTo>
                    <a:pt x="16805" y="1430"/>
                    <a:pt x="16549" y="1473"/>
                    <a:pt x="16242" y="1572"/>
                  </a:cubicBezTo>
                  <a:cubicBezTo>
                    <a:pt x="15250" y="1895"/>
                    <a:pt x="12874" y="2922"/>
                    <a:pt x="11131" y="3375"/>
                  </a:cubicBezTo>
                  <a:cubicBezTo>
                    <a:pt x="10619" y="3508"/>
                    <a:pt x="9902" y="3600"/>
                    <a:pt x="9075" y="3600"/>
                  </a:cubicBezTo>
                  <a:cubicBezTo>
                    <a:pt x="8515" y="3600"/>
                    <a:pt x="7905" y="3558"/>
                    <a:pt x="7273" y="3458"/>
                  </a:cubicBezTo>
                  <a:cubicBezTo>
                    <a:pt x="5947" y="3248"/>
                    <a:pt x="4827" y="2476"/>
                    <a:pt x="4431" y="2180"/>
                  </a:cubicBezTo>
                  <a:cubicBezTo>
                    <a:pt x="4065" y="1906"/>
                    <a:pt x="3954" y="1738"/>
                    <a:pt x="3703" y="1315"/>
                  </a:cubicBezTo>
                  <a:cubicBezTo>
                    <a:pt x="3417" y="837"/>
                    <a:pt x="3115" y="623"/>
                    <a:pt x="2888" y="301"/>
                  </a:cubicBezTo>
                  <a:cubicBezTo>
                    <a:pt x="2729" y="78"/>
                    <a:pt x="2697" y="0"/>
                    <a:pt x="262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6" name="Google Shape;246;p28"/>
            <p:cNvSpPr/>
            <p:nvPr/>
          </p:nvSpPr>
          <p:spPr>
            <a:xfrm>
              <a:off x="2567400" y="3726900"/>
              <a:ext cx="157450" cy="105850"/>
            </a:xfrm>
            <a:custGeom>
              <a:avLst/>
              <a:ahLst/>
              <a:rect l="l" t="t" r="r" b="b"/>
              <a:pathLst>
                <a:path w="6298" h="4234" extrusionOk="0">
                  <a:moveTo>
                    <a:pt x="4998" y="1"/>
                  </a:moveTo>
                  <a:cubicBezTo>
                    <a:pt x="4763" y="1"/>
                    <a:pt x="4483" y="35"/>
                    <a:pt x="4154" y="99"/>
                  </a:cubicBezTo>
                  <a:cubicBezTo>
                    <a:pt x="2986" y="324"/>
                    <a:pt x="821" y="1211"/>
                    <a:pt x="256" y="1430"/>
                  </a:cubicBezTo>
                  <a:cubicBezTo>
                    <a:pt x="256" y="1430"/>
                    <a:pt x="1" y="1816"/>
                    <a:pt x="318" y="2854"/>
                  </a:cubicBezTo>
                  <a:cubicBezTo>
                    <a:pt x="637" y="3890"/>
                    <a:pt x="978" y="4234"/>
                    <a:pt x="978" y="4234"/>
                  </a:cubicBezTo>
                  <a:cubicBezTo>
                    <a:pt x="978" y="4234"/>
                    <a:pt x="3628" y="3375"/>
                    <a:pt x="4604" y="2927"/>
                  </a:cubicBezTo>
                  <a:cubicBezTo>
                    <a:pt x="5579" y="2479"/>
                    <a:pt x="6298" y="1938"/>
                    <a:pt x="6030" y="754"/>
                  </a:cubicBezTo>
                  <a:cubicBezTo>
                    <a:pt x="5912" y="223"/>
                    <a:pt x="5597" y="1"/>
                    <a:pt x="499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7" name="Google Shape;247;p28"/>
            <p:cNvSpPr/>
            <p:nvPr/>
          </p:nvSpPr>
          <p:spPr>
            <a:xfrm>
              <a:off x="2564725" y="3758975"/>
              <a:ext cx="38675" cy="75375"/>
            </a:xfrm>
            <a:custGeom>
              <a:avLst/>
              <a:ahLst/>
              <a:rect l="l" t="t" r="r" b="b"/>
              <a:pathLst>
                <a:path w="1547" h="3015" extrusionOk="0">
                  <a:moveTo>
                    <a:pt x="737" y="0"/>
                  </a:moveTo>
                  <a:lnTo>
                    <a:pt x="211" y="182"/>
                  </a:lnTo>
                  <a:cubicBezTo>
                    <a:pt x="211" y="182"/>
                    <a:pt x="1" y="542"/>
                    <a:pt x="280" y="1592"/>
                  </a:cubicBezTo>
                  <a:cubicBezTo>
                    <a:pt x="559" y="2643"/>
                    <a:pt x="958" y="3014"/>
                    <a:pt x="958" y="3014"/>
                  </a:cubicBezTo>
                  <a:lnTo>
                    <a:pt x="1546" y="2799"/>
                  </a:lnTo>
                  <a:cubicBezTo>
                    <a:pt x="1546" y="2799"/>
                    <a:pt x="1090" y="2229"/>
                    <a:pt x="878" y="1399"/>
                  </a:cubicBezTo>
                  <a:cubicBezTo>
                    <a:pt x="762" y="941"/>
                    <a:pt x="716" y="470"/>
                    <a:pt x="73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8" name="Google Shape;248;p28"/>
            <p:cNvSpPr/>
            <p:nvPr/>
          </p:nvSpPr>
          <p:spPr>
            <a:xfrm>
              <a:off x="238125" y="2858700"/>
              <a:ext cx="2257500" cy="2070100"/>
            </a:xfrm>
            <a:custGeom>
              <a:avLst/>
              <a:ahLst/>
              <a:rect l="l" t="t" r="r" b="b"/>
              <a:pathLst>
                <a:path w="90300" h="82804" extrusionOk="0">
                  <a:moveTo>
                    <a:pt x="47806" y="1"/>
                  </a:moveTo>
                  <a:cubicBezTo>
                    <a:pt x="47806" y="27602"/>
                    <a:pt x="23902" y="44469"/>
                    <a:pt x="15936" y="49068"/>
                  </a:cubicBezTo>
                  <a:lnTo>
                    <a:pt x="0" y="58269"/>
                  </a:lnTo>
                  <a:lnTo>
                    <a:pt x="42493" y="82803"/>
                  </a:lnTo>
                  <a:cubicBezTo>
                    <a:pt x="42493" y="82803"/>
                    <a:pt x="50491" y="78319"/>
                    <a:pt x="58429" y="73604"/>
                  </a:cubicBezTo>
                  <a:cubicBezTo>
                    <a:pt x="66397" y="68871"/>
                    <a:pt x="90299" y="52136"/>
                    <a:pt x="90299" y="24536"/>
                  </a:cubicBezTo>
                  <a:lnTo>
                    <a:pt x="47806" y="1"/>
                  </a:lnTo>
                  <a:close/>
                </a:path>
              </a:pathLst>
            </a:custGeom>
            <a:solidFill>
              <a:srgbClr val="FFF6E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39" name="Google Shape;249;p28"/>
            <p:cNvSpPr/>
            <p:nvPr/>
          </p:nvSpPr>
          <p:spPr>
            <a:xfrm>
              <a:off x="702875" y="4622100"/>
              <a:ext cx="730425" cy="385900"/>
            </a:xfrm>
            <a:custGeom>
              <a:avLst/>
              <a:ahLst/>
              <a:rect l="l" t="t" r="r" b="b"/>
              <a:pathLst>
                <a:path w="29217" h="15436" extrusionOk="0">
                  <a:moveTo>
                    <a:pt x="23903" y="0"/>
                  </a:moveTo>
                  <a:cubicBezTo>
                    <a:pt x="23903" y="0"/>
                    <a:pt x="13033" y="7168"/>
                    <a:pt x="1" y="7668"/>
                  </a:cubicBezTo>
                  <a:cubicBezTo>
                    <a:pt x="1967" y="8803"/>
                    <a:pt x="5761" y="9446"/>
                    <a:pt x="9477" y="9446"/>
                  </a:cubicBezTo>
                  <a:cubicBezTo>
                    <a:pt x="10782" y="9446"/>
                    <a:pt x="12077" y="9366"/>
                    <a:pt x="13280" y="9201"/>
                  </a:cubicBezTo>
                  <a:lnTo>
                    <a:pt x="13280" y="9201"/>
                  </a:lnTo>
                  <a:cubicBezTo>
                    <a:pt x="13280" y="9201"/>
                    <a:pt x="12634" y="11893"/>
                    <a:pt x="7969" y="15335"/>
                  </a:cubicBezTo>
                  <a:cubicBezTo>
                    <a:pt x="7969" y="15335"/>
                    <a:pt x="8344" y="15436"/>
                    <a:pt x="9079" y="15436"/>
                  </a:cubicBezTo>
                  <a:cubicBezTo>
                    <a:pt x="11646" y="15436"/>
                    <a:pt x="18600" y="14198"/>
                    <a:pt x="29216" y="3066"/>
                  </a:cubicBezTo>
                  <a:lnTo>
                    <a:pt x="23903" y="0"/>
                  </a:lnTo>
                  <a:close/>
                </a:path>
              </a:pathLst>
            </a:custGeom>
            <a:solidFill>
              <a:srgbClr val="CC327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0" name="Google Shape;250;p28"/>
            <p:cNvSpPr/>
            <p:nvPr/>
          </p:nvSpPr>
          <p:spPr>
            <a:xfrm>
              <a:off x="1221700" y="4531550"/>
              <a:ext cx="290325" cy="230125"/>
            </a:xfrm>
            <a:custGeom>
              <a:avLst/>
              <a:ahLst/>
              <a:rect l="l" t="t" r="r" b="b"/>
              <a:pathLst>
                <a:path w="11613" h="9205" extrusionOk="0">
                  <a:moveTo>
                    <a:pt x="5807" y="0"/>
                  </a:moveTo>
                  <a:cubicBezTo>
                    <a:pt x="2600" y="0"/>
                    <a:pt x="1" y="2060"/>
                    <a:pt x="1" y="4601"/>
                  </a:cubicBezTo>
                  <a:cubicBezTo>
                    <a:pt x="1" y="7144"/>
                    <a:pt x="2600" y="9204"/>
                    <a:pt x="5807" y="9204"/>
                  </a:cubicBezTo>
                  <a:cubicBezTo>
                    <a:pt x="9013" y="9204"/>
                    <a:pt x="11613" y="7144"/>
                    <a:pt x="11613" y="4601"/>
                  </a:cubicBezTo>
                  <a:cubicBezTo>
                    <a:pt x="11613" y="2060"/>
                    <a:pt x="9013" y="0"/>
                    <a:pt x="58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1" name="Google Shape;251;p28"/>
            <p:cNvSpPr/>
            <p:nvPr/>
          </p:nvSpPr>
          <p:spPr>
            <a:xfrm>
              <a:off x="1254400" y="4564250"/>
              <a:ext cx="224925" cy="164725"/>
            </a:xfrm>
            <a:custGeom>
              <a:avLst/>
              <a:ahLst/>
              <a:rect l="l" t="t" r="r" b="b"/>
              <a:pathLst>
                <a:path w="8997" h="6589" extrusionOk="0">
                  <a:moveTo>
                    <a:pt x="4499" y="0"/>
                  </a:moveTo>
                  <a:cubicBezTo>
                    <a:pt x="2014" y="0"/>
                    <a:pt x="1" y="1474"/>
                    <a:pt x="1" y="3293"/>
                  </a:cubicBezTo>
                  <a:cubicBezTo>
                    <a:pt x="1" y="5113"/>
                    <a:pt x="2014" y="6588"/>
                    <a:pt x="4499" y="6588"/>
                  </a:cubicBezTo>
                  <a:cubicBezTo>
                    <a:pt x="6983" y="6588"/>
                    <a:pt x="8996" y="5113"/>
                    <a:pt x="8996" y="3293"/>
                  </a:cubicBezTo>
                  <a:cubicBezTo>
                    <a:pt x="8996" y="1474"/>
                    <a:pt x="6983" y="0"/>
                    <a:pt x="4499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2" name="Google Shape;252;p28"/>
            <p:cNvSpPr/>
            <p:nvPr/>
          </p:nvSpPr>
          <p:spPr>
            <a:xfrm>
              <a:off x="1499400" y="3065825"/>
              <a:ext cx="863450" cy="544250"/>
            </a:xfrm>
            <a:custGeom>
              <a:avLst/>
              <a:ahLst/>
              <a:rect l="l" t="t" r="r" b="b"/>
              <a:pathLst>
                <a:path w="34538" h="21770" extrusionOk="0">
                  <a:moveTo>
                    <a:pt x="751" y="0"/>
                  </a:moveTo>
                  <a:cubicBezTo>
                    <a:pt x="304" y="0"/>
                    <a:pt x="0" y="333"/>
                    <a:pt x="0" y="917"/>
                  </a:cubicBezTo>
                  <a:cubicBezTo>
                    <a:pt x="0" y="1761"/>
                    <a:pt x="635" y="2810"/>
                    <a:pt x="1417" y="3261"/>
                  </a:cubicBezTo>
                  <a:lnTo>
                    <a:pt x="33122" y="21564"/>
                  </a:lnTo>
                  <a:cubicBezTo>
                    <a:pt x="33362" y="21703"/>
                    <a:pt x="33588" y="21769"/>
                    <a:pt x="33787" y="21769"/>
                  </a:cubicBezTo>
                  <a:cubicBezTo>
                    <a:pt x="34233" y="21769"/>
                    <a:pt x="34537" y="21434"/>
                    <a:pt x="34537" y="20848"/>
                  </a:cubicBezTo>
                  <a:cubicBezTo>
                    <a:pt x="34537" y="20000"/>
                    <a:pt x="33904" y="18948"/>
                    <a:pt x="33122" y="18497"/>
                  </a:cubicBezTo>
                  <a:lnTo>
                    <a:pt x="1417" y="205"/>
                  </a:lnTo>
                  <a:cubicBezTo>
                    <a:pt x="1176" y="66"/>
                    <a:pt x="949" y="0"/>
                    <a:pt x="75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3" name="Google Shape;253;p28"/>
            <p:cNvSpPr/>
            <p:nvPr/>
          </p:nvSpPr>
          <p:spPr>
            <a:xfrm>
              <a:off x="1454275" y="3257925"/>
              <a:ext cx="869550" cy="538825"/>
            </a:xfrm>
            <a:custGeom>
              <a:avLst/>
              <a:ahLst/>
              <a:rect l="l" t="t" r="r" b="b"/>
              <a:pathLst>
                <a:path w="34782" h="21553" extrusionOk="0">
                  <a:moveTo>
                    <a:pt x="1020" y="1"/>
                  </a:moveTo>
                  <a:cubicBezTo>
                    <a:pt x="560" y="1"/>
                    <a:pt x="206" y="290"/>
                    <a:pt x="124" y="806"/>
                  </a:cubicBezTo>
                  <a:cubicBezTo>
                    <a:pt x="1" y="1580"/>
                    <a:pt x="537" y="2572"/>
                    <a:pt x="1317" y="3024"/>
                  </a:cubicBezTo>
                  <a:lnTo>
                    <a:pt x="33022" y="21332"/>
                  </a:lnTo>
                  <a:cubicBezTo>
                    <a:pt x="33281" y="21481"/>
                    <a:pt x="33534" y="21552"/>
                    <a:pt x="33762" y="21552"/>
                  </a:cubicBezTo>
                  <a:cubicBezTo>
                    <a:pt x="34222" y="21552"/>
                    <a:pt x="34576" y="21263"/>
                    <a:pt x="34658" y="20744"/>
                  </a:cubicBezTo>
                  <a:cubicBezTo>
                    <a:pt x="34782" y="19967"/>
                    <a:pt x="34245" y="18971"/>
                    <a:pt x="33463" y="18520"/>
                  </a:cubicBezTo>
                  <a:lnTo>
                    <a:pt x="1760" y="222"/>
                  </a:lnTo>
                  <a:cubicBezTo>
                    <a:pt x="1501" y="72"/>
                    <a:pt x="1247" y="1"/>
                    <a:pt x="102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4" name="Google Shape;254;p28"/>
            <p:cNvSpPr/>
            <p:nvPr/>
          </p:nvSpPr>
          <p:spPr>
            <a:xfrm>
              <a:off x="1393375" y="3427725"/>
              <a:ext cx="875650" cy="533575"/>
            </a:xfrm>
            <a:custGeom>
              <a:avLst/>
              <a:ahLst/>
              <a:rect l="l" t="t" r="r" b="b"/>
              <a:pathLst>
                <a:path w="35026" h="21343" extrusionOk="0">
                  <a:moveTo>
                    <a:pt x="1272" y="0"/>
                  </a:moveTo>
                  <a:cubicBezTo>
                    <a:pt x="801" y="0"/>
                    <a:pt x="403" y="247"/>
                    <a:pt x="246" y="698"/>
                  </a:cubicBezTo>
                  <a:cubicBezTo>
                    <a:pt x="1" y="1401"/>
                    <a:pt x="437" y="2337"/>
                    <a:pt x="1219" y="2789"/>
                  </a:cubicBezTo>
                  <a:lnTo>
                    <a:pt x="32922" y="21103"/>
                  </a:lnTo>
                  <a:cubicBezTo>
                    <a:pt x="33203" y="21265"/>
                    <a:pt x="33490" y="21342"/>
                    <a:pt x="33755" y="21342"/>
                  </a:cubicBezTo>
                  <a:cubicBezTo>
                    <a:pt x="34227" y="21342"/>
                    <a:pt x="34625" y="21095"/>
                    <a:pt x="34781" y="20642"/>
                  </a:cubicBezTo>
                  <a:cubicBezTo>
                    <a:pt x="35025" y="19935"/>
                    <a:pt x="34589" y="18998"/>
                    <a:pt x="33807" y="18547"/>
                  </a:cubicBezTo>
                  <a:lnTo>
                    <a:pt x="2104" y="240"/>
                  </a:lnTo>
                  <a:cubicBezTo>
                    <a:pt x="1823" y="78"/>
                    <a:pt x="1536" y="0"/>
                    <a:pt x="127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5" name="Google Shape;255;p28"/>
            <p:cNvSpPr/>
            <p:nvPr/>
          </p:nvSpPr>
          <p:spPr>
            <a:xfrm>
              <a:off x="1304525" y="3584050"/>
              <a:ext cx="881700" cy="528425"/>
            </a:xfrm>
            <a:custGeom>
              <a:avLst/>
              <a:ahLst/>
              <a:rect l="l" t="t" r="r" b="b"/>
              <a:pathLst>
                <a:path w="35268" h="21137" extrusionOk="0">
                  <a:moveTo>
                    <a:pt x="1504" y="0"/>
                  </a:moveTo>
                  <a:cubicBezTo>
                    <a:pt x="1023" y="0"/>
                    <a:pt x="591" y="206"/>
                    <a:pt x="368" y="591"/>
                  </a:cubicBezTo>
                  <a:cubicBezTo>
                    <a:pt x="1" y="1225"/>
                    <a:pt x="338" y="2105"/>
                    <a:pt x="1119" y="2556"/>
                  </a:cubicBezTo>
                  <a:lnTo>
                    <a:pt x="32822" y="20876"/>
                  </a:lnTo>
                  <a:cubicBezTo>
                    <a:pt x="33127" y="21052"/>
                    <a:pt x="33454" y="21137"/>
                    <a:pt x="33762" y="21137"/>
                  </a:cubicBezTo>
                  <a:cubicBezTo>
                    <a:pt x="34244" y="21137"/>
                    <a:pt x="34678" y="20930"/>
                    <a:pt x="34902" y="20542"/>
                  </a:cubicBezTo>
                  <a:cubicBezTo>
                    <a:pt x="35268" y="19906"/>
                    <a:pt x="34932" y="19025"/>
                    <a:pt x="34150" y="18574"/>
                  </a:cubicBezTo>
                  <a:lnTo>
                    <a:pt x="2447" y="262"/>
                  </a:lnTo>
                  <a:cubicBezTo>
                    <a:pt x="2141" y="85"/>
                    <a:pt x="1812" y="0"/>
                    <a:pt x="150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6" name="Google Shape;256;p28"/>
            <p:cNvSpPr/>
            <p:nvPr/>
          </p:nvSpPr>
          <p:spPr>
            <a:xfrm>
              <a:off x="1198400" y="3727175"/>
              <a:ext cx="887800" cy="523525"/>
            </a:xfrm>
            <a:custGeom>
              <a:avLst/>
              <a:ahLst/>
              <a:rect l="l" t="t" r="r" b="b"/>
              <a:pathLst>
                <a:path w="35512" h="20941" extrusionOk="0">
                  <a:moveTo>
                    <a:pt x="1711" y="0"/>
                  </a:moveTo>
                  <a:cubicBezTo>
                    <a:pt x="1225" y="0"/>
                    <a:pt x="768" y="168"/>
                    <a:pt x="488" y="490"/>
                  </a:cubicBezTo>
                  <a:cubicBezTo>
                    <a:pt x="0" y="1053"/>
                    <a:pt x="238" y="1877"/>
                    <a:pt x="1018" y="2328"/>
                  </a:cubicBezTo>
                  <a:lnTo>
                    <a:pt x="32721" y="20653"/>
                  </a:lnTo>
                  <a:cubicBezTo>
                    <a:pt x="33056" y="20846"/>
                    <a:pt x="33436" y="20940"/>
                    <a:pt x="33799" y="20940"/>
                  </a:cubicBezTo>
                  <a:cubicBezTo>
                    <a:pt x="34286" y="20940"/>
                    <a:pt x="34743" y="20772"/>
                    <a:pt x="35022" y="20448"/>
                  </a:cubicBezTo>
                  <a:cubicBezTo>
                    <a:pt x="35511" y="19881"/>
                    <a:pt x="35272" y="19059"/>
                    <a:pt x="34491" y="18608"/>
                  </a:cubicBezTo>
                  <a:lnTo>
                    <a:pt x="2789" y="288"/>
                  </a:lnTo>
                  <a:cubicBezTo>
                    <a:pt x="2454" y="94"/>
                    <a:pt x="2074" y="0"/>
                    <a:pt x="171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7" name="Google Shape;257;p28"/>
            <p:cNvSpPr/>
            <p:nvPr/>
          </p:nvSpPr>
          <p:spPr>
            <a:xfrm>
              <a:off x="1062600" y="3872100"/>
              <a:ext cx="893900" cy="518825"/>
            </a:xfrm>
            <a:custGeom>
              <a:avLst/>
              <a:ahLst/>
              <a:rect l="l" t="t" r="r" b="b"/>
              <a:pathLst>
                <a:path w="35756" h="20753" extrusionOk="0">
                  <a:moveTo>
                    <a:pt x="1891" y="0"/>
                  </a:moveTo>
                  <a:cubicBezTo>
                    <a:pt x="1405" y="0"/>
                    <a:pt x="936" y="133"/>
                    <a:pt x="612" y="394"/>
                  </a:cubicBezTo>
                  <a:cubicBezTo>
                    <a:pt x="1" y="887"/>
                    <a:pt x="139" y="1654"/>
                    <a:pt x="921" y="2105"/>
                  </a:cubicBezTo>
                  <a:lnTo>
                    <a:pt x="32623" y="20435"/>
                  </a:lnTo>
                  <a:cubicBezTo>
                    <a:pt x="32991" y="20647"/>
                    <a:pt x="33436" y="20752"/>
                    <a:pt x="33868" y="20752"/>
                  </a:cubicBezTo>
                  <a:cubicBezTo>
                    <a:pt x="34353" y="20752"/>
                    <a:pt x="34821" y="20620"/>
                    <a:pt x="35144" y="20358"/>
                  </a:cubicBezTo>
                  <a:cubicBezTo>
                    <a:pt x="35756" y="19864"/>
                    <a:pt x="35617" y="19097"/>
                    <a:pt x="34835" y="18646"/>
                  </a:cubicBezTo>
                  <a:lnTo>
                    <a:pt x="3135" y="317"/>
                  </a:lnTo>
                  <a:cubicBezTo>
                    <a:pt x="2767" y="105"/>
                    <a:pt x="2323" y="0"/>
                    <a:pt x="1891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8" name="Google Shape;258;p28"/>
            <p:cNvSpPr/>
            <p:nvPr/>
          </p:nvSpPr>
          <p:spPr>
            <a:xfrm>
              <a:off x="916950" y="3981975"/>
              <a:ext cx="899950" cy="514450"/>
            </a:xfrm>
            <a:custGeom>
              <a:avLst/>
              <a:ahLst/>
              <a:rect l="l" t="t" r="r" b="b"/>
              <a:pathLst>
                <a:path w="35998" h="20578" extrusionOk="0">
                  <a:moveTo>
                    <a:pt x="2025" y="1"/>
                  </a:moveTo>
                  <a:cubicBezTo>
                    <a:pt x="1550" y="1"/>
                    <a:pt x="1085" y="101"/>
                    <a:pt x="734" y="305"/>
                  </a:cubicBezTo>
                  <a:cubicBezTo>
                    <a:pt x="1" y="727"/>
                    <a:pt x="39" y="1437"/>
                    <a:pt x="821" y="1888"/>
                  </a:cubicBezTo>
                  <a:lnTo>
                    <a:pt x="32523" y="20224"/>
                  </a:lnTo>
                  <a:cubicBezTo>
                    <a:pt x="32930" y="20459"/>
                    <a:pt x="33458" y="20578"/>
                    <a:pt x="33975" y="20578"/>
                  </a:cubicBezTo>
                  <a:cubicBezTo>
                    <a:pt x="34449" y="20578"/>
                    <a:pt x="34914" y="20477"/>
                    <a:pt x="35264" y="20274"/>
                  </a:cubicBezTo>
                  <a:cubicBezTo>
                    <a:pt x="35998" y="19851"/>
                    <a:pt x="35958" y="19141"/>
                    <a:pt x="35176" y="18690"/>
                  </a:cubicBezTo>
                  <a:lnTo>
                    <a:pt x="3478" y="355"/>
                  </a:lnTo>
                  <a:cubicBezTo>
                    <a:pt x="3070" y="120"/>
                    <a:pt x="2542" y="1"/>
                    <a:pt x="2025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49" name="Google Shape;259;p28"/>
            <p:cNvSpPr/>
            <p:nvPr/>
          </p:nvSpPr>
          <p:spPr>
            <a:xfrm>
              <a:off x="2264700" y="4467675"/>
              <a:ext cx="628225" cy="362750"/>
            </a:xfrm>
            <a:custGeom>
              <a:avLst/>
              <a:ahLst/>
              <a:rect l="l" t="t" r="r" b="b"/>
              <a:pathLst>
                <a:path w="25129" h="14510" extrusionOk="0">
                  <a:moveTo>
                    <a:pt x="12565" y="0"/>
                  </a:moveTo>
                  <a:cubicBezTo>
                    <a:pt x="9233" y="0"/>
                    <a:pt x="6037" y="764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78"/>
                    <a:pt x="1324" y="11024"/>
                    <a:pt x="3681" y="12384"/>
                  </a:cubicBezTo>
                  <a:cubicBezTo>
                    <a:pt x="6037" y="13744"/>
                    <a:pt x="9233" y="14509"/>
                    <a:pt x="12565" y="14509"/>
                  </a:cubicBezTo>
                  <a:cubicBezTo>
                    <a:pt x="15898" y="14509"/>
                    <a:pt x="19092" y="13744"/>
                    <a:pt x="21450" y="12384"/>
                  </a:cubicBezTo>
                  <a:cubicBezTo>
                    <a:pt x="23806" y="11024"/>
                    <a:pt x="25129" y="9178"/>
                    <a:pt x="25129" y="7255"/>
                  </a:cubicBezTo>
                  <a:cubicBezTo>
                    <a:pt x="25129" y="5330"/>
                    <a:pt x="23806" y="3486"/>
                    <a:pt x="21450" y="2126"/>
                  </a:cubicBezTo>
                  <a:cubicBezTo>
                    <a:pt x="19092" y="764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0" name="Google Shape;260;p28"/>
            <p:cNvSpPr/>
            <p:nvPr/>
          </p:nvSpPr>
          <p:spPr>
            <a:xfrm>
              <a:off x="2525000" y="3539225"/>
              <a:ext cx="154375" cy="89650"/>
            </a:xfrm>
            <a:custGeom>
              <a:avLst/>
              <a:ahLst/>
              <a:rect l="l" t="t" r="r" b="b"/>
              <a:pathLst>
                <a:path w="6175" h="3586" extrusionOk="0">
                  <a:moveTo>
                    <a:pt x="2920" y="1"/>
                  </a:moveTo>
                  <a:cubicBezTo>
                    <a:pt x="1757" y="1"/>
                    <a:pt x="977" y="674"/>
                    <a:pt x="542" y="1564"/>
                  </a:cubicBezTo>
                  <a:cubicBezTo>
                    <a:pt x="1" y="2667"/>
                    <a:pt x="848" y="3586"/>
                    <a:pt x="848" y="3586"/>
                  </a:cubicBezTo>
                  <a:lnTo>
                    <a:pt x="6134" y="1960"/>
                  </a:lnTo>
                  <a:cubicBezTo>
                    <a:pt x="6174" y="917"/>
                    <a:pt x="5108" y="458"/>
                    <a:pt x="3825" y="124"/>
                  </a:cubicBezTo>
                  <a:cubicBezTo>
                    <a:pt x="3501" y="40"/>
                    <a:pt x="3199" y="1"/>
                    <a:pt x="292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1" name="Google Shape;261;p28"/>
            <p:cNvSpPr/>
            <p:nvPr/>
          </p:nvSpPr>
          <p:spPr>
            <a:xfrm>
              <a:off x="2404425" y="4594025"/>
              <a:ext cx="124575" cy="116675"/>
            </a:xfrm>
            <a:custGeom>
              <a:avLst/>
              <a:ahLst/>
              <a:rect l="l" t="t" r="r" b="b"/>
              <a:pathLst>
                <a:path w="4983" h="4667" extrusionOk="0">
                  <a:moveTo>
                    <a:pt x="696" y="1"/>
                  </a:moveTo>
                  <a:cubicBezTo>
                    <a:pt x="631" y="1"/>
                    <a:pt x="572" y="13"/>
                    <a:pt x="521" y="41"/>
                  </a:cubicBezTo>
                  <a:cubicBezTo>
                    <a:pt x="112" y="259"/>
                    <a:pt x="0" y="792"/>
                    <a:pt x="237" y="1444"/>
                  </a:cubicBezTo>
                  <a:cubicBezTo>
                    <a:pt x="500" y="2163"/>
                    <a:pt x="1191" y="2620"/>
                    <a:pt x="1753" y="3031"/>
                  </a:cubicBezTo>
                  <a:cubicBezTo>
                    <a:pt x="2339" y="3457"/>
                    <a:pt x="2792" y="3935"/>
                    <a:pt x="3213" y="4395"/>
                  </a:cubicBezTo>
                  <a:cubicBezTo>
                    <a:pt x="3392" y="4589"/>
                    <a:pt x="3628" y="4667"/>
                    <a:pt x="3877" y="4667"/>
                  </a:cubicBezTo>
                  <a:cubicBezTo>
                    <a:pt x="4098" y="4667"/>
                    <a:pt x="4328" y="4606"/>
                    <a:pt x="4538" y="4513"/>
                  </a:cubicBezTo>
                  <a:cubicBezTo>
                    <a:pt x="4982" y="4318"/>
                    <a:pt x="4936" y="3655"/>
                    <a:pt x="4922" y="3232"/>
                  </a:cubicBezTo>
                  <a:cubicBezTo>
                    <a:pt x="4909" y="2837"/>
                    <a:pt x="4929" y="2395"/>
                    <a:pt x="4929" y="2395"/>
                  </a:cubicBezTo>
                  <a:cubicBezTo>
                    <a:pt x="4929" y="2395"/>
                    <a:pt x="3798" y="1111"/>
                    <a:pt x="3295" y="1111"/>
                  </a:cubicBezTo>
                  <a:cubicBezTo>
                    <a:pt x="3253" y="1111"/>
                    <a:pt x="3216" y="1120"/>
                    <a:pt x="3185" y="1138"/>
                  </a:cubicBezTo>
                  <a:cubicBezTo>
                    <a:pt x="3155" y="1156"/>
                    <a:pt x="3120" y="1164"/>
                    <a:pt x="3079" y="1164"/>
                  </a:cubicBezTo>
                  <a:cubicBezTo>
                    <a:pt x="2588" y="1164"/>
                    <a:pt x="1330" y="1"/>
                    <a:pt x="69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2" name="Google Shape;262;p28"/>
            <p:cNvSpPr/>
            <p:nvPr/>
          </p:nvSpPr>
          <p:spPr>
            <a:xfrm>
              <a:off x="2485950" y="4109250"/>
              <a:ext cx="227125" cy="545225"/>
            </a:xfrm>
            <a:custGeom>
              <a:avLst/>
              <a:ahLst/>
              <a:rect l="l" t="t" r="r" b="b"/>
              <a:pathLst>
                <a:path w="9085" h="21809" extrusionOk="0">
                  <a:moveTo>
                    <a:pt x="9085" y="0"/>
                  </a:moveTo>
                  <a:lnTo>
                    <a:pt x="3000" y="1673"/>
                  </a:lnTo>
                  <a:lnTo>
                    <a:pt x="1429" y="11530"/>
                  </a:lnTo>
                  <a:lnTo>
                    <a:pt x="1" y="20506"/>
                  </a:lnTo>
                  <a:cubicBezTo>
                    <a:pt x="387" y="21651"/>
                    <a:pt x="1087" y="21809"/>
                    <a:pt x="1445" y="21809"/>
                  </a:cubicBezTo>
                  <a:cubicBezTo>
                    <a:pt x="1581" y="21809"/>
                    <a:pt x="1668" y="21786"/>
                    <a:pt x="1668" y="21786"/>
                  </a:cubicBezTo>
                  <a:lnTo>
                    <a:pt x="4286" y="14083"/>
                  </a:lnTo>
                  <a:lnTo>
                    <a:pt x="9085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3" name="Google Shape;263;p28"/>
            <p:cNvSpPr/>
            <p:nvPr/>
          </p:nvSpPr>
          <p:spPr>
            <a:xfrm>
              <a:off x="2485950" y="4397500"/>
              <a:ext cx="107175" cy="256975"/>
            </a:xfrm>
            <a:custGeom>
              <a:avLst/>
              <a:ahLst/>
              <a:rect l="l" t="t" r="r" b="b"/>
              <a:pathLst>
                <a:path w="4287" h="10279" extrusionOk="0">
                  <a:moveTo>
                    <a:pt x="1429" y="0"/>
                  </a:moveTo>
                  <a:lnTo>
                    <a:pt x="1" y="8976"/>
                  </a:lnTo>
                  <a:cubicBezTo>
                    <a:pt x="387" y="10121"/>
                    <a:pt x="1087" y="10279"/>
                    <a:pt x="1445" y="10279"/>
                  </a:cubicBezTo>
                  <a:cubicBezTo>
                    <a:pt x="1581" y="10279"/>
                    <a:pt x="1668" y="10256"/>
                    <a:pt x="1668" y="10256"/>
                  </a:cubicBezTo>
                  <a:lnTo>
                    <a:pt x="4286" y="2553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4" name="Google Shape;264;p28"/>
            <p:cNvSpPr/>
            <p:nvPr/>
          </p:nvSpPr>
          <p:spPr>
            <a:xfrm>
              <a:off x="2578600" y="4628150"/>
              <a:ext cx="134475" cy="133525"/>
            </a:xfrm>
            <a:custGeom>
              <a:avLst/>
              <a:ahLst/>
              <a:rect l="l" t="t" r="r" b="b"/>
              <a:pathLst>
                <a:path w="5379" h="5341" extrusionOk="0">
                  <a:moveTo>
                    <a:pt x="3671" y="1"/>
                  </a:moveTo>
                  <a:lnTo>
                    <a:pt x="2132" y="669"/>
                  </a:lnTo>
                  <a:cubicBezTo>
                    <a:pt x="2296" y="1374"/>
                    <a:pt x="1791" y="3636"/>
                    <a:pt x="1177" y="3706"/>
                  </a:cubicBezTo>
                  <a:cubicBezTo>
                    <a:pt x="1102" y="3696"/>
                    <a:pt x="1031" y="3692"/>
                    <a:pt x="965" y="3692"/>
                  </a:cubicBezTo>
                  <a:cubicBezTo>
                    <a:pt x="244" y="3692"/>
                    <a:pt x="1" y="4241"/>
                    <a:pt x="167" y="4478"/>
                  </a:cubicBezTo>
                  <a:cubicBezTo>
                    <a:pt x="167" y="4478"/>
                    <a:pt x="734" y="4936"/>
                    <a:pt x="1177" y="5127"/>
                  </a:cubicBezTo>
                  <a:cubicBezTo>
                    <a:pt x="1508" y="5270"/>
                    <a:pt x="1779" y="5340"/>
                    <a:pt x="2041" y="5340"/>
                  </a:cubicBezTo>
                  <a:cubicBezTo>
                    <a:pt x="2127" y="5340"/>
                    <a:pt x="2213" y="5332"/>
                    <a:pt x="2299" y="5317"/>
                  </a:cubicBezTo>
                  <a:cubicBezTo>
                    <a:pt x="3140" y="5165"/>
                    <a:pt x="3325" y="4341"/>
                    <a:pt x="3601" y="3808"/>
                  </a:cubicBezTo>
                  <a:cubicBezTo>
                    <a:pt x="3791" y="3439"/>
                    <a:pt x="4196" y="2959"/>
                    <a:pt x="4471" y="2647"/>
                  </a:cubicBezTo>
                  <a:cubicBezTo>
                    <a:pt x="4630" y="2470"/>
                    <a:pt x="4802" y="2308"/>
                    <a:pt x="4946" y="2114"/>
                  </a:cubicBezTo>
                  <a:cubicBezTo>
                    <a:pt x="5213" y="1753"/>
                    <a:pt x="5379" y="1265"/>
                    <a:pt x="5011" y="899"/>
                  </a:cubicBezTo>
                  <a:cubicBezTo>
                    <a:pt x="4924" y="811"/>
                    <a:pt x="4817" y="747"/>
                    <a:pt x="4710" y="687"/>
                  </a:cubicBezTo>
                  <a:cubicBezTo>
                    <a:pt x="4406" y="518"/>
                    <a:pt x="4002" y="418"/>
                    <a:pt x="367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5" name="Google Shape;265;p28"/>
            <p:cNvSpPr/>
            <p:nvPr/>
          </p:nvSpPr>
          <p:spPr>
            <a:xfrm>
              <a:off x="2488800" y="4043325"/>
              <a:ext cx="236650" cy="605725"/>
            </a:xfrm>
            <a:custGeom>
              <a:avLst/>
              <a:ahLst/>
              <a:rect l="l" t="t" r="r" b="b"/>
              <a:pathLst>
                <a:path w="9466" h="24229" extrusionOk="0">
                  <a:moveTo>
                    <a:pt x="9135" y="0"/>
                  </a:moveTo>
                  <a:cubicBezTo>
                    <a:pt x="9134" y="0"/>
                    <a:pt x="9134" y="4"/>
                    <a:pt x="9136" y="13"/>
                  </a:cubicBezTo>
                  <a:lnTo>
                    <a:pt x="846" y="2612"/>
                  </a:lnTo>
                  <a:cubicBezTo>
                    <a:pt x="582" y="5720"/>
                    <a:pt x="0" y="8981"/>
                    <a:pt x="57" y="13681"/>
                  </a:cubicBezTo>
                  <a:cubicBezTo>
                    <a:pt x="72" y="14968"/>
                    <a:pt x="1669" y="17260"/>
                    <a:pt x="2937" y="19245"/>
                  </a:cubicBezTo>
                  <a:cubicBezTo>
                    <a:pt x="4205" y="21230"/>
                    <a:pt x="5731" y="24189"/>
                    <a:pt x="5731" y="24189"/>
                  </a:cubicBezTo>
                  <a:cubicBezTo>
                    <a:pt x="5870" y="24217"/>
                    <a:pt x="5997" y="24229"/>
                    <a:pt x="6115" y="24229"/>
                  </a:cubicBezTo>
                  <a:cubicBezTo>
                    <a:pt x="7035" y="24229"/>
                    <a:pt x="7332" y="23474"/>
                    <a:pt x="7332" y="23474"/>
                  </a:cubicBezTo>
                  <a:cubicBezTo>
                    <a:pt x="7332" y="23474"/>
                    <a:pt x="6053" y="19440"/>
                    <a:pt x="5652" y="18014"/>
                  </a:cubicBezTo>
                  <a:cubicBezTo>
                    <a:pt x="4775" y="14894"/>
                    <a:pt x="3479" y="13944"/>
                    <a:pt x="3479" y="13944"/>
                  </a:cubicBezTo>
                  <a:cubicBezTo>
                    <a:pt x="3479" y="13944"/>
                    <a:pt x="3794" y="12674"/>
                    <a:pt x="4132" y="11102"/>
                  </a:cubicBezTo>
                  <a:cubicBezTo>
                    <a:pt x="4528" y="9255"/>
                    <a:pt x="5365" y="5698"/>
                    <a:pt x="5365" y="5698"/>
                  </a:cubicBezTo>
                  <a:cubicBezTo>
                    <a:pt x="5365" y="5698"/>
                    <a:pt x="8444" y="4504"/>
                    <a:pt x="8971" y="2637"/>
                  </a:cubicBezTo>
                  <a:cubicBezTo>
                    <a:pt x="9465" y="889"/>
                    <a:pt x="9152" y="0"/>
                    <a:pt x="913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6" name="Google Shape;266;p28"/>
            <p:cNvSpPr/>
            <p:nvPr/>
          </p:nvSpPr>
          <p:spPr>
            <a:xfrm>
              <a:off x="2584400" y="4148675"/>
              <a:ext cx="103400" cy="206825"/>
            </a:xfrm>
            <a:custGeom>
              <a:avLst/>
              <a:ahLst/>
              <a:rect l="l" t="t" r="r" b="b"/>
              <a:pathLst>
                <a:path w="4136" h="8273" extrusionOk="0">
                  <a:moveTo>
                    <a:pt x="4136" y="1"/>
                  </a:moveTo>
                  <a:cubicBezTo>
                    <a:pt x="3265" y="741"/>
                    <a:pt x="1544" y="1321"/>
                    <a:pt x="1544" y="1321"/>
                  </a:cubicBezTo>
                  <a:lnTo>
                    <a:pt x="1" y="8273"/>
                  </a:lnTo>
                  <a:cubicBezTo>
                    <a:pt x="1" y="8273"/>
                    <a:pt x="1636" y="2178"/>
                    <a:pt x="2259" y="1670"/>
                  </a:cubicBezTo>
                  <a:cubicBezTo>
                    <a:pt x="2995" y="1070"/>
                    <a:pt x="3825" y="607"/>
                    <a:pt x="4136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7" name="Google Shape;267;p28"/>
            <p:cNvSpPr/>
            <p:nvPr/>
          </p:nvSpPr>
          <p:spPr>
            <a:xfrm>
              <a:off x="2537750" y="3557025"/>
              <a:ext cx="159625" cy="180225"/>
            </a:xfrm>
            <a:custGeom>
              <a:avLst/>
              <a:ahLst/>
              <a:rect l="l" t="t" r="r" b="b"/>
              <a:pathLst>
                <a:path w="6385" h="7209" extrusionOk="0">
                  <a:moveTo>
                    <a:pt x="3166" y="0"/>
                  </a:moveTo>
                  <a:cubicBezTo>
                    <a:pt x="1739" y="0"/>
                    <a:pt x="703" y="1065"/>
                    <a:pt x="411" y="2494"/>
                  </a:cubicBezTo>
                  <a:cubicBezTo>
                    <a:pt x="244" y="3250"/>
                    <a:pt x="0" y="4859"/>
                    <a:pt x="470" y="6095"/>
                  </a:cubicBezTo>
                  <a:cubicBezTo>
                    <a:pt x="735" y="6795"/>
                    <a:pt x="1061" y="7072"/>
                    <a:pt x="1684" y="7193"/>
                  </a:cubicBezTo>
                  <a:cubicBezTo>
                    <a:pt x="1740" y="7203"/>
                    <a:pt x="1811" y="7209"/>
                    <a:pt x="1894" y="7209"/>
                  </a:cubicBezTo>
                  <a:cubicBezTo>
                    <a:pt x="2545" y="7209"/>
                    <a:pt x="3956" y="6890"/>
                    <a:pt x="4483" y="6332"/>
                  </a:cubicBezTo>
                  <a:cubicBezTo>
                    <a:pt x="4588" y="6220"/>
                    <a:pt x="4762" y="5671"/>
                    <a:pt x="4762" y="5671"/>
                  </a:cubicBezTo>
                  <a:cubicBezTo>
                    <a:pt x="5546" y="5188"/>
                    <a:pt x="6107" y="4374"/>
                    <a:pt x="6209" y="3387"/>
                  </a:cubicBezTo>
                  <a:cubicBezTo>
                    <a:pt x="6384" y="1701"/>
                    <a:pt x="5161" y="192"/>
                    <a:pt x="3476" y="17"/>
                  </a:cubicBezTo>
                  <a:cubicBezTo>
                    <a:pt x="3371" y="6"/>
                    <a:pt x="3267" y="0"/>
                    <a:pt x="316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8" name="Google Shape;268;p28"/>
            <p:cNvSpPr/>
            <p:nvPr/>
          </p:nvSpPr>
          <p:spPr>
            <a:xfrm>
              <a:off x="2567925" y="3708175"/>
              <a:ext cx="129600" cy="94975"/>
            </a:xfrm>
            <a:custGeom>
              <a:avLst/>
              <a:ahLst/>
              <a:rect l="l" t="t" r="r" b="b"/>
              <a:pathLst>
                <a:path w="5184" h="3799" extrusionOk="0">
                  <a:moveTo>
                    <a:pt x="3421" y="1"/>
                  </a:moveTo>
                  <a:lnTo>
                    <a:pt x="994" y="1145"/>
                  </a:lnTo>
                  <a:cubicBezTo>
                    <a:pt x="994" y="1145"/>
                    <a:pt x="1077" y="1613"/>
                    <a:pt x="1136" y="1914"/>
                  </a:cubicBezTo>
                  <a:cubicBezTo>
                    <a:pt x="1194" y="2214"/>
                    <a:pt x="1171" y="2373"/>
                    <a:pt x="573" y="2741"/>
                  </a:cubicBezTo>
                  <a:cubicBezTo>
                    <a:pt x="1" y="3093"/>
                    <a:pt x="1342" y="3798"/>
                    <a:pt x="2320" y="3798"/>
                  </a:cubicBezTo>
                  <a:cubicBezTo>
                    <a:pt x="2368" y="3798"/>
                    <a:pt x="2415" y="3797"/>
                    <a:pt x="2461" y="3793"/>
                  </a:cubicBezTo>
                  <a:cubicBezTo>
                    <a:pt x="3441" y="3718"/>
                    <a:pt x="4547" y="3127"/>
                    <a:pt x="4850" y="2490"/>
                  </a:cubicBezTo>
                  <a:cubicBezTo>
                    <a:pt x="5183" y="1790"/>
                    <a:pt x="5160" y="968"/>
                    <a:pt x="4745" y="968"/>
                  </a:cubicBezTo>
                  <a:cubicBezTo>
                    <a:pt x="4740" y="968"/>
                    <a:pt x="4735" y="968"/>
                    <a:pt x="4730" y="968"/>
                  </a:cubicBezTo>
                  <a:cubicBezTo>
                    <a:pt x="4326" y="987"/>
                    <a:pt x="3989" y="1062"/>
                    <a:pt x="3780" y="1062"/>
                  </a:cubicBezTo>
                  <a:cubicBezTo>
                    <a:pt x="3667" y="1062"/>
                    <a:pt x="3591" y="1040"/>
                    <a:pt x="3563" y="975"/>
                  </a:cubicBezTo>
                  <a:cubicBezTo>
                    <a:pt x="3502" y="833"/>
                    <a:pt x="3421" y="1"/>
                    <a:pt x="342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59" name="Google Shape;269;p28"/>
            <p:cNvSpPr/>
            <p:nvPr/>
          </p:nvSpPr>
          <p:spPr>
            <a:xfrm>
              <a:off x="2561175" y="3556975"/>
              <a:ext cx="141125" cy="175150"/>
            </a:xfrm>
            <a:custGeom>
              <a:avLst/>
              <a:ahLst/>
              <a:rect l="l" t="t" r="r" b="b"/>
              <a:pathLst>
                <a:path w="5645" h="7006" extrusionOk="0">
                  <a:moveTo>
                    <a:pt x="2231" y="1"/>
                  </a:moveTo>
                  <a:cubicBezTo>
                    <a:pt x="1278" y="1"/>
                    <a:pt x="499" y="476"/>
                    <a:pt x="1" y="1217"/>
                  </a:cubicBezTo>
                  <a:cubicBezTo>
                    <a:pt x="1" y="1217"/>
                    <a:pt x="114" y="1444"/>
                    <a:pt x="288" y="1614"/>
                  </a:cubicBezTo>
                  <a:cubicBezTo>
                    <a:pt x="288" y="1614"/>
                    <a:pt x="149" y="2005"/>
                    <a:pt x="397" y="2283"/>
                  </a:cubicBezTo>
                  <a:cubicBezTo>
                    <a:pt x="575" y="2483"/>
                    <a:pt x="627" y="2765"/>
                    <a:pt x="587" y="3029"/>
                  </a:cubicBezTo>
                  <a:cubicBezTo>
                    <a:pt x="544" y="3317"/>
                    <a:pt x="510" y="3673"/>
                    <a:pt x="542" y="3987"/>
                  </a:cubicBezTo>
                  <a:cubicBezTo>
                    <a:pt x="585" y="4431"/>
                    <a:pt x="1003" y="4635"/>
                    <a:pt x="1003" y="4635"/>
                  </a:cubicBezTo>
                  <a:cubicBezTo>
                    <a:pt x="1003" y="4635"/>
                    <a:pt x="1063" y="3957"/>
                    <a:pt x="1232" y="3587"/>
                  </a:cubicBezTo>
                  <a:cubicBezTo>
                    <a:pt x="1318" y="3399"/>
                    <a:pt x="1530" y="3282"/>
                    <a:pt x="1747" y="3282"/>
                  </a:cubicBezTo>
                  <a:cubicBezTo>
                    <a:pt x="1953" y="3282"/>
                    <a:pt x="2164" y="3388"/>
                    <a:pt x="2276" y="3639"/>
                  </a:cubicBezTo>
                  <a:cubicBezTo>
                    <a:pt x="2508" y="4154"/>
                    <a:pt x="2433" y="4503"/>
                    <a:pt x="2216" y="4891"/>
                  </a:cubicBezTo>
                  <a:cubicBezTo>
                    <a:pt x="2028" y="5225"/>
                    <a:pt x="1843" y="5300"/>
                    <a:pt x="1714" y="5300"/>
                  </a:cubicBezTo>
                  <a:cubicBezTo>
                    <a:pt x="1611" y="5300"/>
                    <a:pt x="1544" y="5252"/>
                    <a:pt x="1544" y="5252"/>
                  </a:cubicBezTo>
                  <a:lnTo>
                    <a:pt x="1544" y="5252"/>
                  </a:lnTo>
                  <a:cubicBezTo>
                    <a:pt x="1414" y="5352"/>
                    <a:pt x="1793" y="6632"/>
                    <a:pt x="2112" y="6851"/>
                  </a:cubicBezTo>
                  <a:cubicBezTo>
                    <a:pt x="2276" y="6963"/>
                    <a:pt x="2452" y="7006"/>
                    <a:pt x="2629" y="7006"/>
                  </a:cubicBezTo>
                  <a:cubicBezTo>
                    <a:pt x="3070" y="7006"/>
                    <a:pt x="3513" y="6738"/>
                    <a:pt x="3757" y="6613"/>
                  </a:cubicBezTo>
                  <a:cubicBezTo>
                    <a:pt x="3962" y="6510"/>
                    <a:pt x="4413" y="5764"/>
                    <a:pt x="4413" y="5764"/>
                  </a:cubicBezTo>
                  <a:cubicBezTo>
                    <a:pt x="4965" y="4772"/>
                    <a:pt x="5208" y="4567"/>
                    <a:pt x="5422" y="3599"/>
                  </a:cubicBezTo>
                  <a:cubicBezTo>
                    <a:pt x="5645" y="2597"/>
                    <a:pt x="5556" y="1395"/>
                    <a:pt x="4689" y="1248"/>
                  </a:cubicBezTo>
                  <a:cubicBezTo>
                    <a:pt x="4178" y="553"/>
                    <a:pt x="3397" y="106"/>
                    <a:pt x="2539" y="17"/>
                  </a:cubicBezTo>
                  <a:cubicBezTo>
                    <a:pt x="2434" y="6"/>
                    <a:pt x="2332" y="1"/>
                    <a:pt x="223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0" name="Google Shape;270;p28"/>
            <p:cNvSpPr/>
            <p:nvPr/>
          </p:nvSpPr>
          <p:spPr>
            <a:xfrm>
              <a:off x="2507975" y="3728250"/>
              <a:ext cx="235725" cy="405175"/>
            </a:xfrm>
            <a:custGeom>
              <a:avLst/>
              <a:ahLst/>
              <a:rect l="l" t="t" r="r" b="b"/>
              <a:pathLst>
                <a:path w="9429" h="16207" extrusionOk="0">
                  <a:moveTo>
                    <a:pt x="7513" y="1"/>
                  </a:moveTo>
                  <a:cubicBezTo>
                    <a:pt x="7502" y="1"/>
                    <a:pt x="7490" y="1"/>
                    <a:pt x="7478" y="1"/>
                  </a:cubicBezTo>
                  <a:cubicBezTo>
                    <a:pt x="6783" y="20"/>
                    <a:pt x="6060" y="247"/>
                    <a:pt x="6060" y="247"/>
                  </a:cubicBezTo>
                  <a:cubicBezTo>
                    <a:pt x="6234" y="678"/>
                    <a:pt x="6022" y="1017"/>
                    <a:pt x="4849" y="1385"/>
                  </a:cubicBezTo>
                  <a:cubicBezTo>
                    <a:pt x="4377" y="1533"/>
                    <a:pt x="4068" y="1578"/>
                    <a:pt x="3867" y="1578"/>
                  </a:cubicBezTo>
                  <a:cubicBezTo>
                    <a:pt x="3569" y="1578"/>
                    <a:pt x="3509" y="1480"/>
                    <a:pt x="3509" y="1480"/>
                  </a:cubicBezTo>
                  <a:cubicBezTo>
                    <a:pt x="3509" y="1480"/>
                    <a:pt x="1791" y="2263"/>
                    <a:pt x="1231" y="2654"/>
                  </a:cubicBezTo>
                  <a:cubicBezTo>
                    <a:pt x="526" y="3146"/>
                    <a:pt x="216" y="4569"/>
                    <a:pt x="120" y="6972"/>
                  </a:cubicBezTo>
                  <a:cubicBezTo>
                    <a:pt x="10" y="9752"/>
                    <a:pt x="0" y="14666"/>
                    <a:pt x="94" y="15377"/>
                  </a:cubicBezTo>
                  <a:cubicBezTo>
                    <a:pt x="94" y="15377"/>
                    <a:pt x="1188" y="16206"/>
                    <a:pt x="2701" y="16206"/>
                  </a:cubicBezTo>
                  <a:cubicBezTo>
                    <a:pt x="2810" y="16206"/>
                    <a:pt x="2921" y="16202"/>
                    <a:pt x="3034" y="16193"/>
                  </a:cubicBezTo>
                  <a:cubicBezTo>
                    <a:pt x="4717" y="16054"/>
                    <a:pt x="7794" y="14484"/>
                    <a:pt x="8483" y="13334"/>
                  </a:cubicBezTo>
                  <a:cubicBezTo>
                    <a:pt x="8549" y="11078"/>
                    <a:pt x="8558" y="9381"/>
                    <a:pt x="8611" y="8464"/>
                  </a:cubicBezTo>
                  <a:cubicBezTo>
                    <a:pt x="8812" y="5129"/>
                    <a:pt x="9428" y="4357"/>
                    <a:pt x="8989" y="2222"/>
                  </a:cubicBezTo>
                  <a:cubicBezTo>
                    <a:pt x="8634" y="490"/>
                    <a:pt x="8190" y="1"/>
                    <a:pt x="751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1" name="Google Shape;271;p28"/>
            <p:cNvSpPr/>
            <p:nvPr/>
          </p:nvSpPr>
          <p:spPr>
            <a:xfrm>
              <a:off x="2205100" y="3795050"/>
              <a:ext cx="381825" cy="345600"/>
            </a:xfrm>
            <a:custGeom>
              <a:avLst/>
              <a:ahLst/>
              <a:rect l="l" t="t" r="r" b="b"/>
              <a:pathLst>
                <a:path w="15273" h="13824" extrusionOk="0">
                  <a:moveTo>
                    <a:pt x="14092" y="0"/>
                  </a:moveTo>
                  <a:cubicBezTo>
                    <a:pt x="14080" y="0"/>
                    <a:pt x="14069" y="0"/>
                    <a:pt x="14058" y="1"/>
                  </a:cubicBezTo>
                  <a:cubicBezTo>
                    <a:pt x="13447" y="19"/>
                    <a:pt x="12934" y="149"/>
                    <a:pt x="12449" y="1073"/>
                  </a:cubicBezTo>
                  <a:cubicBezTo>
                    <a:pt x="11965" y="1997"/>
                    <a:pt x="10984" y="4393"/>
                    <a:pt x="10053" y="5934"/>
                  </a:cubicBezTo>
                  <a:cubicBezTo>
                    <a:pt x="9595" y="6692"/>
                    <a:pt x="8302" y="8285"/>
                    <a:pt x="7011" y="9200"/>
                  </a:cubicBezTo>
                  <a:cubicBezTo>
                    <a:pt x="5915" y="9977"/>
                    <a:pt x="4668" y="10682"/>
                    <a:pt x="4177" y="10747"/>
                  </a:cubicBezTo>
                  <a:cubicBezTo>
                    <a:pt x="4041" y="10765"/>
                    <a:pt x="3929" y="10774"/>
                    <a:pt x="3824" y="10774"/>
                  </a:cubicBezTo>
                  <a:cubicBezTo>
                    <a:pt x="3581" y="10774"/>
                    <a:pt x="3385" y="10726"/>
                    <a:pt x="3053" y="10639"/>
                  </a:cubicBezTo>
                  <a:cubicBezTo>
                    <a:pt x="2515" y="10497"/>
                    <a:pt x="2147" y="10553"/>
                    <a:pt x="1759" y="10483"/>
                  </a:cubicBezTo>
                  <a:cubicBezTo>
                    <a:pt x="1583" y="10451"/>
                    <a:pt x="1489" y="10426"/>
                    <a:pt x="1431" y="10426"/>
                  </a:cubicBezTo>
                  <a:cubicBezTo>
                    <a:pt x="1362" y="10426"/>
                    <a:pt x="1344" y="10462"/>
                    <a:pt x="1297" y="10568"/>
                  </a:cubicBezTo>
                  <a:cubicBezTo>
                    <a:pt x="1211" y="10764"/>
                    <a:pt x="1489" y="11098"/>
                    <a:pt x="1846" y="11223"/>
                  </a:cubicBezTo>
                  <a:cubicBezTo>
                    <a:pt x="2222" y="11354"/>
                    <a:pt x="2485" y="11297"/>
                    <a:pt x="2553" y="11355"/>
                  </a:cubicBezTo>
                  <a:cubicBezTo>
                    <a:pt x="2622" y="11416"/>
                    <a:pt x="2312" y="11522"/>
                    <a:pt x="1863" y="11588"/>
                  </a:cubicBezTo>
                  <a:cubicBezTo>
                    <a:pt x="1716" y="11609"/>
                    <a:pt x="1581" y="11617"/>
                    <a:pt x="1456" y="11617"/>
                  </a:cubicBezTo>
                  <a:cubicBezTo>
                    <a:pt x="1054" y="11617"/>
                    <a:pt x="757" y="11533"/>
                    <a:pt x="510" y="11531"/>
                  </a:cubicBezTo>
                  <a:cubicBezTo>
                    <a:pt x="507" y="11531"/>
                    <a:pt x="504" y="11531"/>
                    <a:pt x="500" y="11531"/>
                  </a:cubicBezTo>
                  <a:cubicBezTo>
                    <a:pt x="149" y="11531"/>
                    <a:pt x="172" y="11814"/>
                    <a:pt x="293" y="11912"/>
                  </a:cubicBezTo>
                  <a:cubicBezTo>
                    <a:pt x="414" y="12012"/>
                    <a:pt x="607" y="12151"/>
                    <a:pt x="1115" y="12238"/>
                  </a:cubicBezTo>
                  <a:cubicBezTo>
                    <a:pt x="1515" y="12306"/>
                    <a:pt x="1975" y="12313"/>
                    <a:pt x="2152" y="12313"/>
                  </a:cubicBezTo>
                  <a:cubicBezTo>
                    <a:pt x="2200" y="12313"/>
                    <a:pt x="2227" y="12313"/>
                    <a:pt x="2227" y="12313"/>
                  </a:cubicBezTo>
                  <a:lnTo>
                    <a:pt x="2227" y="12313"/>
                  </a:lnTo>
                  <a:cubicBezTo>
                    <a:pt x="1947" y="12401"/>
                    <a:pt x="1654" y="12455"/>
                    <a:pt x="1360" y="12475"/>
                  </a:cubicBezTo>
                  <a:cubicBezTo>
                    <a:pt x="1179" y="12488"/>
                    <a:pt x="1033" y="12492"/>
                    <a:pt x="907" y="12492"/>
                  </a:cubicBezTo>
                  <a:cubicBezTo>
                    <a:pt x="758" y="12492"/>
                    <a:pt x="639" y="12487"/>
                    <a:pt x="529" y="12487"/>
                  </a:cubicBezTo>
                  <a:cubicBezTo>
                    <a:pt x="446" y="12487"/>
                    <a:pt x="368" y="12490"/>
                    <a:pt x="286" y="12500"/>
                  </a:cubicBezTo>
                  <a:cubicBezTo>
                    <a:pt x="0" y="12535"/>
                    <a:pt x="179" y="12979"/>
                    <a:pt x="495" y="13053"/>
                  </a:cubicBezTo>
                  <a:cubicBezTo>
                    <a:pt x="698" y="13100"/>
                    <a:pt x="975" y="13133"/>
                    <a:pt x="1271" y="13133"/>
                  </a:cubicBezTo>
                  <a:cubicBezTo>
                    <a:pt x="1344" y="13133"/>
                    <a:pt x="1418" y="13131"/>
                    <a:pt x="1492" y="13126"/>
                  </a:cubicBezTo>
                  <a:cubicBezTo>
                    <a:pt x="1868" y="13105"/>
                    <a:pt x="2488" y="13013"/>
                    <a:pt x="2488" y="13013"/>
                  </a:cubicBezTo>
                  <a:lnTo>
                    <a:pt x="2488" y="13013"/>
                  </a:lnTo>
                  <a:cubicBezTo>
                    <a:pt x="1923" y="13260"/>
                    <a:pt x="1447" y="13258"/>
                    <a:pt x="1163" y="13285"/>
                  </a:cubicBezTo>
                  <a:cubicBezTo>
                    <a:pt x="877" y="13312"/>
                    <a:pt x="757" y="13424"/>
                    <a:pt x="824" y="13583"/>
                  </a:cubicBezTo>
                  <a:cubicBezTo>
                    <a:pt x="877" y="13710"/>
                    <a:pt x="1099" y="13811"/>
                    <a:pt x="1721" y="13823"/>
                  </a:cubicBezTo>
                  <a:cubicBezTo>
                    <a:pt x="1732" y="13823"/>
                    <a:pt x="1744" y="13823"/>
                    <a:pt x="1756" y="13823"/>
                  </a:cubicBezTo>
                  <a:cubicBezTo>
                    <a:pt x="2375" y="13823"/>
                    <a:pt x="3192" y="13562"/>
                    <a:pt x="3830" y="13205"/>
                  </a:cubicBezTo>
                  <a:cubicBezTo>
                    <a:pt x="4478" y="12841"/>
                    <a:pt x="4707" y="12640"/>
                    <a:pt x="5064" y="12492"/>
                  </a:cubicBezTo>
                  <a:cubicBezTo>
                    <a:pt x="6376" y="11945"/>
                    <a:pt x="7413" y="11502"/>
                    <a:pt x="8570" y="10675"/>
                  </a:cubicBezTo>
                  <a:cubicBezTo>
                    <a:pt x="10225" y="9491"/>
                    <a:pt x="11258" y="8278"/>
                    <a:pt x="11834" y="7469"/>
                  </a:cubicBezTo>
                  <a:cubicBezTo>
                    <a:pt x="13026" y="5798"/>
                    <a:pt x="14220" y="3416"/>
                    <a:pt x="14752" y="2009"/>
                  </a:cubicBezTo>
                  <a:cubicBezTo>
                    <a:pt x="15273" y="624"/>
                    <a:pt x="14792" y="0"/>
                    <a:pt x="1409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2" name="Google Shape;272;p28"/>
            <p:cNvSpPr/>
            <p:nvPr/>
          </p:nvSpPr>
          <p:spPr>
            <a:xfrm>
              <a:off x="2472750" y="3790300"/>
              <a:ext cx="116600" cy="150525"/>
            </a:xfrm>
            <a:custGeom>
              <a:avLst/>
              <a:ahLst/>
              <a:rect l="l" t="t" r="r" b="b"/>
              <a:pathLst>
                <a:path w="4664" h="6021" extrusionOk="0">
                  <a:moveTo>
                    <a:pt x="3177" y="1"/>
                  </a:moveTo>
                  <a:cubicBezTo>
                    <a:pt x="2733" y="1"/>
                    <a:pt x="2282" y="230"/>
                    <a:pt x="1858" y="842"/>
                  </a:cubicBezTo>
                  <a:cubicBezTo>
                    <a:pt x="1182" y="1820"/>
                    <a:pt x="251" y="3968"/>
                    <a:pt x="1" y="4518"/>
                  </a:cubicBezTo>
                  <a:cubicBezTo>
                    <a:pt x="1" y="4518"/>
                    <a:pt x="87" y="4974"/>
                    <a:pt x="1040" y="5492"/>
                  </a:cubicBezTo>
                  <a:cubicBezTo>
                    <a:pt x="1992" y="6012"/>
                    <a:pt x="2477" y="6020"/>
                    <a:pt x="2477" y="6020"/>
                  </a:cubicBezTo>
                  <a:cubicBezTo>
                    <a:pt x="2477" y="6020"/>
                    <a:pt x="3773" y="3554"/>
                    <a:pt x="4157" y="2552"/>
                  </a:cubicBezTo>
                  <a:cubicBezTo>
                    <a:pt x="4542" y="1549"/>
                    <a:pt x="4664" y="578"/>
                    <a:pt x="3952" y="211"/>
                  </a:cubicBezTo>
                  <a:cubicBezTo>
                    <a:pt x="3701" y="82"/>
                    <a:pt x="3440" y="1"/>
                    <a:pt x="3177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3" name="Google Shape;273;p28"/>
            <p:cNvSpPr/>
            <p:nvPr/>
          </p:nvSpPr>
          <p:spPr>
            <a:xfrm>
              <a:off x="2470625" y="3894100"/>
              <a:ext cx="69650" cy="50100"/>
            </a:xfrm>
            <a:custGeom>
              <a:avLst/>
              <a:ahLst/>
              <a:rect l="l" t="t" r="r" b="b"/>
              <a:pathLst>
                <a:path w="2786" h="2004" extrusionOk="0">
                  <a:moveTo>
                    <a:pt x="249" y="0"/>
                  </a:moveTo>
                  <a:lnTo>
                    <a:pt x="0" y="500"/>
                  </a:lnTo>
                  <a:cubicBezTo>
                    <a:pt x="0" y="500"/>
                    <a:pt x="101" y="904"/>
                    <a:pt x="1035" y="1460"/>
                  </a:cubicBezTo>
                  <a:cubicBezTo>
                    <a:pt x="1926" y="1991"/>
                    <a:pt x="2462" y="2003"/>
                    <a:pt x="2510" y="2003"/>
                  </a:cubicBezTo>
                  <a:cubicBezTo>
                    <a:pt x="2512" y="2003"/>
                    <a:pt x="2513" y="2003"/>
                    <a:pt x="2513" y="2003"/>
                  </a:cubicBezTo>
                  <a:lnTo>
                    <a:pt x="2786" y="1437"/>
                  </a:lnTo>
                  <a:cubicBezTo>
                    <a:pt x="2786" y="1437"/>
                    <a:pt x="2060" y="1349"/>
                    <a:pt x="1329" y="902"/>
                  </a:cubicBezTo>
                  <a:cubicBezTo>
                    <a:pt x="928" y="657"/>
                    <a:pt x="563" y="353"/>
                    <a:pt x="24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4" name="Google Shape;274;p28"/>
            <p:cNvSpPr/>
            <p:nvPr/>
          </p:nvSpPr>
          <p:spPr>
            <a:xfrm>
              <a:off x="2563900" y="3768725"/>
              <a:ext cx="53400" cy="26200"/>
            </a:xfrm>
            <a:custGeom>
              <a:avLst/>
              <a:ahLst/>
              <a:rect l="l" t="t" r="r" b="b"/>
              <a:pathLst>
                <a:path w="2136" h="1048" extrusionOk="0">
                  <a:moveTo>
                    <a:pt x="1050" y="1"/>
                  </a:moveTo>
                  <a:cubicBezTo>
                    <a:pt x="962" y="1"/>
                    <a:pt x="880" y="16"/>
                    <a:pt x="812" y="51"/>
                  </a:cubicBezTo>
                  <a:lnTo>
                    <a:pt x="0" y="471"/>
                  </a:lnTo>
                  <a:cubicBezTo>
                    <a:pt x="0" y="471"/>
                    <a:pt x="939" y="559"/>
                    <a:pt x="1140" y="1047"/>
                  </a:cubicBezTo>
                  <a:cubicBezTo>
                    <a:pt x="1140" y="1047"/>
                    <a:pt x="1977" y="970"/>
                    <a:pt x="2135" y="390"/>
                  </a:cubicBezTo>
                  <a:cubicBezTo>
                    <a:pt x="2135" y="390"/>
                    <a:pt x="1502" y="1"/>
                    <a:pt x="1050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5" name="Google Shape;275;p28"/>
            <p:cNvSpPr/>
            <p:nvPr/>
          </p:nvSpPr>
          <p:spPr>
            <a:xfrm>
              <a:off x="2659450" y="3728950"/>
              <a:ext cx="44400" cy="32300"/>
            </a:xfrm>
            <a:custGeom>
              <a:avLst/>
              <a:ahLst/>
              <a:rect l="l" t="t" r="r" b="b"/>
              <a:pathLst>
                <a:path w="1776" h="1292" extrusionOk="0">
                  <a:moveTo>
                    <a:pt x="681" y="0"/>
                  </a:moveTo>
                  <a:cubicBezTo>
                    <a:pt x="280" y="0"/>
                    <a:pt x="1" y="219"/>
                    <a:pt x="1" y="219"/>
                  </a:cubicBezTo>
                  <a:cubicBezTo>
                    <a:pt x="1" y="219"/>
                    <a:pt x="539" y="879"/>
                    <a:pt x="607" y="1291"/>
                  </a:cubicBezTo>
                  <a:lnTo>
                    <a:pt x="1775" y="1273"/>
                  </a:lnTo>
                  <a:cubicBezTo>
                    <a:pt x="1775" y="1273"/>
                    <a:pt x="1398" y="119"/>
                    <a:pt x="888" y="20"/>
                  </a:cubicBezTo>
                  <a:cubicBezTo>
                    <a:pt x="816" y="6"/>
                    <a:pt x="747" y="0"/>
                    <a:pt x="68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6" name="Google Shape;276;p28"/>
            <p:cNvSpPr/>
            <p:nvPr/>
          </p:nvSpPr>
          <p:spPr>
            <a:xfrm>
              <a:off x="2556575" y="3755525"/>
              <a:ext cx="227300" cy="291775"/>
            </a:xfrm>
            <a:custGeom>
              <a:avLst/>
              <a:ahLst/>
              <a:rect l="l" t="t" r="r" b="b"/>
              <a:pathLst>
                <a:path w="9092" h="11671" extrusionOk="0">
                  <a:moveTo>
                    <a:pt x="5278" y="0"/>
                  </a:moveTo>
                  <a:cubicBezTo>
                    <a:pt x="5116" y="0"/>
                    <a:pt x="4947" y="23"/>
                    <a:pt x="4771" y="71"/>
                  </a:cubicBezTo>
                  <a:cubicBezTo>
                    <a:pt x="3294" y="479"/>
                    <a:pt x="1500" y="1116"/>
                    <a:pt x="1112" y="2066"/>
                  </a:cubicBezTo>
                  <a:cubicBezTo>
                    <a:pt x="726" y="3017"/>
                    <a:pt x="1" y="9030"/>
                    <a:pt x="893" y="10208"/>
                  </a:cubicBezTo>
                  <a:cubicBezTo>
                    <a:pt x="1745" y="11333"/>
                    <a:pt x="2766" y="11671"/>
                    <a:pt x="3695" y="11671"/>
                  </a:cubicBezTo>
                  <a:cubicBezTo>
                    <a:pt x="3740" y="11671"/>
                    <a:pt x="3785" y="11670"/>
                    <a:pt x="3830" y="11668"/>
                  </a:cubicBezTo>
                  <a:cubicBezTo>
                    <a:pt x="4794" y="11637"/>
                    <a:pt x="7625" y="10439"/>
                    <a:pt x="8376" y="9064"/>
                  </a:cubicBezTo>
                  <a:cubicBezTo>
                    <a:pt x="9091" y="7759"/>
                    <a:pt x="8265" y="0"/>
                    <a:pt x="5278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7" name="Google Shape;277;p28"/>
            <p:cNvSpPr/>
            <p:nvPr/>
          </p:nvSpPr>
          <p:spPr>
            <a:xfrm>
              <a:off x="2662850" y="3902850"/>
              <a:ext cx="100650" cy="111350"/>
            </a:xfrm>
            <a:custGeom>
              <a:avLst/>
              <a:ahLst/>
              <a:rect l="l" t="t" r="r" b="b"/>
              <a:pathLst>
                <a:path w="4026" h="4454" extrusionOk="0">
                  <a:moveTo>
                    <a:pt x="3508" y="0"/>
                  </a:moveTo>
                  <a:cubicBezTo>
                    <a:pt x="2883" y="0"/>
                    <a:pt x="297" y="1260"/>
                    <a:pt x="0" y="1824"/>
                  </a:cubicBezTo>
                  <a:cubicBezTo>
                    <a:pt x="0" y="1824"/>
                    <a:pt x="191" y="3864"/>
                    <a:pt x="234" y="4345"/>
                  </a:cubicBezTo>
                  <a:cubicBezTo>
                    <a:pt x="241" y="4420"/>
                    <a:pt x="315" y="4454"/>
                    <a:pt x="437" y="4454"/>
                  </a:cubicBezTo>
                  <a:cubicBezTo>
                    <a:pt x="1098" y="4454"/>
                    <a:pt x="3169" y="3465"/>
                    <a:pt x="3654" y="2731"/>
                  </a:cubicBezTo>
                  <a:cubicBezTo>
                    <a:pt x="4025" y="2170"/>
                    <a:pt x="3746" y="429"/>
                    <a:pt x="3641" y="58"/>
                  </a:cubicBezTo>
                  <a:cubicBezTo>
                    <a:pt x="3630" y="18"/>
                    <a:pt x="3583" y="0"/>
                    <a:pt x="3508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8" name="Google Shape;278;p28"/>
            <p:cNvSpPr/>
            <p:nvPr/>
          </p:nvSpPr>
          <p:spPr>
            <a:xfrm>
              <a:off x="2556575" y="3801025"/>
              <a:ext cx="93650" cy="243025"/>
            </a:xfrm>
            <a:custGeom>
              <a:avLst/>
              <a:ahLst/>
              <a:rect l="l" t="t" r="r" b="b"/>
              <a:pathLst>
                <a:path w="3746" h="9721" extrusionOk="0">
                  <a:moveTo>
                    <a:pt x="1488" y="1"/>
                  </a:moveTo>
                  <a:cubicBezTo>
                    <a:pt x="1392" y="1"/>
                    <a:pt x="1300" y="20"/>
                    <a:pt x="1214" y="54"/>
                  </a:cubicBezTo>
                  <a:cubicBezTo>
                    <a:pt x="1174" y="116"/>
                    <a:pt x="1140" y="179"/>
                    <a:pt x="1112" y="246"/>
                  </a:cubicBezTo>
                  <a:cubicBezTo>
                    <a:pt x="726" y="1195"/>
                    <a:pt x="1" y="7210"/>
                    <a:pt x="893" y="8388"/>
                  </a:cubicBezTo>
                  <a:cubicBezTo>
                    <a:pt x="1449" y="9121"/>
                    <a:pt x="2076" y="9519"/>
                    <a:pt x="2704" y="9708"/>
                  </a:cubicBezTo>
                  <a:cubicBezTo>
                    <a:pt x="2760" y="9717"/>
                    <a:pt x="2814" y="9721"/>
                    <a:pt x="2865" y="9721"/>
                  </a:cubicBezTo>
                  <a:cubicBezTo>
                    <a:pt x="3454" y="9721"/>
                    <a:pt x="3746" y="9170"/>
                    <a:pt x="3715" y="8388"/>
                  </a:cubicBezTo>
                  <a:cubicBezTo>
                    <a:pt x="3682" y="7499"/>
                    <a:pt x="3304" y="4194"/>
                    <a:pt x="2905" y="2199"/>
                  </a:cubicBezTo>
                  <a:cubicBezTo>
                    <a:pt x="2570" y="525"/>
                    <a:pt x="1985" y="1"/>
                    <a:pt x="148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69" name="Google Shape;279;p28"/>
            <p:cNvSpPr/>
            <p:nvPr/>
          </p:nvSpPr>
          <p:spPr>
            <a:xfrm>
              <a:off x="2629175" y="3841375"/>
              <a:ext cx="121650" cy="48250"/>
            </a:xfrm>
            <a:custGeom>
              <a:avLst/>
              <a:ahLst/>
              <a:rect l="l" t="t" r="r" b="b"/>
              <a:pathLst>
                <a:path w="4866" h="1930" extrusionOk="0">
                  <a:moveTo>
                    <a:pt x="4866" y="1"/>
                  </a:moveTo>
                  <a:lnTo>
                    <a:pt x="4866" y="1"/>
                  </a:lnTo>
                  <a:cubicBezTo>
                    <a:pt x="4490" y="507"/>
                    <a:pt x="3204" y="1103"/>
                    <a:pt x="1800" y="1406"/>
                  </a:cubicBezTo>
                  <a:cubicBezTo>
                    <a:pt x="1561" y="1457"/>
                    <a:pt x="1352" y="1480"/>
                    <a:pt x="1171" y="1480"/>
                  </a:cubicBezTo>
                  <a:cubicBezTo>
                    <a:pt x="286" y="1480"/>
                    <a:pt x="39" y="943"/>
                    <a:pt x="1" y="585"/>
                  </a:cubicBezTo>
                  <a:lnTo>
                    <a:pt x="1" y="585"/>
                  </a:lnTo>
                  <a:cubicBezTo>
                    <a:pt x="69" y="1534"/>
                    <a:pt x="526" y="1929"/>
                    <a:pt x="1275" y="1929"/>
                  </a:cubicBezTo>
                  <a:cubicBezTo>
                    <a:pt x="1726" y="1929"/>
                    <a:pt x="2284" y="1785"/>
                    <a:pt x="2928" y="1533"/>
                  </a:cubicBezTo>
                  <a:cubicBezTo>
                    <a:pt x="4639" y="861"/>
                    <a:pt x="4866" y="1"/>
                    <a:pt x="48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0" name="Google Shape;280;p28"/>
            <p:cNvSpPr/>
            <p:nvPr/>
          </p:nvSpPr>
          <p:spPr>
            <a:xfrm>
              <a:off x="3593475" y="4200975"/>
              <a:ext cx="628275" cy="362750"/>
            </a:xfrm>
            <a:custGeom>
              <a:avLst/>
              <a:ahLst/>
              <a:rect l="l" t="t" r="r" b="b"/>
              <a:pathLst>
                <a:path w="25131" h="14510" extrusionOk="0">
                  <a:moveTo>
                    <a:pt x="12565" y="0"/>
                  </a:moveTo>
                  <a:cubicBezTo>
                    <a:pt x="9233" y="0"/>
                    <a:pt x="6037" y="766"/>
                    <a:pt x="3681" y="2126"/>
                  </a:cubicBezTo>
                  <a:cubicBezTo>
                    <a:pt x="1324" y="3486"/>
                    <a:pt x="0" y="5330"/>
                    <a:pt x="0" y="7255"/>
                  </a:cubicBezTo>
                  <a:cubicBezTo>
                    <a:pt x="0" y="9180"/>
                    <a:pt x="1324" y="11024"/>
                    <a:pt x="3681" y="12384"/>
                  </a:cubicBezTo>
                  <a:cubicBezTo>
                    <a:pt x="6037" y="13744"/>
                    <a:pt x="9233" y="14510"/>
                    <a:pt x="12565" y="14510"/>
                  </a:cubicBezTo>
                  <a:cubicBezTo>
                    <a:pt x="15898" y="14510"/>
                    <a:pt x="19094" y="13744"/>
                    <a:pt x="21450" y="12384"/>
                  </a:cubicBezTo>
                  <a:cubicBezTo>
                    <a:pt x="23806" y="11024"/>
                    <a:pt x="25131" y="9180"/>
                    <a:pt x="25131" y="7255"/>
                  </a:cubicBezTo>
                  <a:cubicBezTo>
                    <a:pt x="25131" y="5330"/>
                    <a:pt x="23806" y="3486"/>
                    <a:pt x="21450" y="2126"/>
                  </a:cubicBezTo>
                  <a:cubicBezTo>
                    <a:pt x="19094" y="766"/>
                    <a:pt x="15898" y="0"/>
                    <a:pt x="1256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1" name="Google Shape;281;p28"/>
            <p:cNvSpPr/>
            <p:nvPr/>
          </p:nvSpPr>
          <p:spPr>
            <a:xfrm>
              <a:off x="3850475" y="3803125"/>
              <a:ext cx="372150" cy="307475"/>
            </a:xfrm>
            <a:custGeom>
              <a:avLst/>
              <a:ahLst/>
              <a:rect l="l" t="t" r="r" b="b"/>
              <a:pathLst>
                <a:path w="14886" h="12299" extrusionOk="0">
                  <a:moveTo>
                    <a:pt x="1298" y="0"/>
                  </a:moveTo>
                  <a:cubicBezTo>
                    <a:pt x="1262" y="0"/>
                    <a:pt x="1226" y="1"/>
                    <a:pt x="1189" y="2"/>
                  </a:cubicBezTo>
                  <a:cubicBezTo>
                    <a:pt x="470" y="20"/>
                    <a:pt x="1" y="670"/>
                    <a:pt x="611" y="2047"/>
                  </a:cubicBezTo>
                  <a:cubicBezTo>
                    <a:pt x="1221" y="3422"/>
                    <a:pt x="2383" y="5522"/>
                    <a:pt x="3667" y="7123"/>
                  </a:cubicBezTo>
                  <a:cubicBezTo>
                    <a:pt x="4288" y="7898"/>
                    <a:pt x="6316" y="9928"/>
                    <a:pt x="9665" y="11153"/>
                  </a:cubicBezTo>
                  <a:cubicBezTo>
                    <a:pt x="10029" y="11286"/>
                    <a:pt x="10435" y="11467"/>
                    <a:pt x="11102" y="11794"/>
                  </a:cubicBezTo>
                  <a:cubicBezTo>
                    <a:pt x="11709" y="12092"/>
                    <a:pt x="12467" y="12299"/>
                    <a:pt x="13067" y="12299"/>
                  </a:cubicBezTo>
                  <a:cubicBezTo>
                    <a:pt x="13127" y="12299"/>
                    <a:pt x="13185" y="12296"/>
                    <a:pt x="13242" y="12292"/>
                  </a:cubicBezTo>
                  <a:cubicBezTo>
                    <a:pt x="13862" y="12245"/>
                    <a:pt x="14079" y="12132"/>
                    <a:pt x="14124" y="12001"/>
                  </a:cubicBezTo>
                  <a:cubicBezTo>
                    <a:pt x="14181" y="11839"/>
                    <a:pt x="14056" y="11736"/>
                    <a:pt x="13768" y="11724"/>
                  </a:cubicBezTo>
                  <a:cubicBezTo>
                    <a:pt x="13482" y="11712"/>
                    <a:pt x="13008" y="11741"/>
                    <a:pt x="12430" y="11529"/>
                  </a:cubicBezTo>
                  <a:lnTo>
                    <a:pt x="12430" y="11529"/>
                  </a:lnTo>
                  <a:cubicBezTo>
                    <a:pt x="12430" y="11529"/>
                    <a:pt x="13053" y="11584"/>
                    <a:pt x="13431" y="11584"/>
                  </a:cubicBezTo>
                  <a:cubicBezTo>
                    <a:pt x="13436" y="11584"/>
                    <a:pt x="13441" y="11584"/>
                    <a:pt x="13447" y="11584"/>
                  </a:cubicBezTo>
                  <a:cubicBezTo>
                    <a:pt x="13817" y="11584"/>
                    <a:pt x="14176" y="11528"/>
                    <a:pt x="14423" y="11455"/>
                  </a:cubicBezTo>
                  <a:cubicBezTo>
                    <a:pt x="14734" y="11365"/>
                    <a:pt x="14886" y="10909"/>
                    <a:pt x="14599" y="10890"/>
                  </a:cubicBezTo>
                  <a:cubicBezTo>
                    <a:pt x="14562" y="10888"/>
                    <a:pt x="14526" y="10887"/>
                    <a:pt x="14491" y="10887"/>
                  </a:cubicBezTo>
                  <a:cubicBezTo>
                    <a:pt x="14265" y="10887"/>
                    <a:pt x="14045" y="10928"/>
                    <a:pt x="13626" y="10928"/>
                  </a:cubicBezTo>
                  <a:cubicBezTo>
                    <a:pt x="13594" y="10928"/>
                    <a:pt x="13561" y="10928"/>
                    <a:pt x="13526" y="10927"/>
                  </a:cubicBezTo>
                  <a:cubicBezTo>
                    <a:pt x="13230" y="10924"/>
                    <a:pt x="12934" y="10885"/>
                    <a:pt x="12649" y="10814"/>
                  </a:cubicBezTo>
                  <a:cubicBezTo>
                    <a:pt x="12649" y="10814"/>
                    <a:pt x="13254" y="10790"/>
                    <a:pt x="13756" y="10677"/>
                  </a:cubicBezTo>
                  <a:cubicBezTo>
                    <a:pt x="14258" y="10561"/>
                    <a:pt x="14443" y="10411"/>
                    <a:pt x="14558" y="10304"/>
                  </a:cubicBezTo>
                  <a:cubicBezTo>
                    <a:pt x="14669" y="10203"/>
                    <a:pt x="14680" y="9935"/>
                    <a:pt x="14363" y="9935"/>
                  </a:cubicBezTo>
                  <a:cubicBezTo>
                    <a:pt x="14349" y="9935"/>
                    <a:pt x="14334" y="9935"/>
                    <a:pt x="14319" y="9936"/>
                  </a:cubicBezTo>
                  <a:cubicBezTo>
                    <a:pt x="14040" y="9954"/>
                    <a:pt x="13704" y="10081"/>
                    <a:pt x="13216" y="10081"/>
                  </a:cubicBezTo>
                  <a:cubicBezTo>
                    <a:pt x="13139" y="10081"/>
                    <a:pt x="13058" y="10077"/>
                    <a:pt x="12973" y="10070"/>
                  </a:cubicBezTo>
                  <a:cubicBezTo>
                    <a:pt x="12518" y="10030"/>
                    <a:pt x="12204" y="9940"/>
                    <a:pt x="12269" y="9878"/>
                  </a:cubicBezTo>
                  <a:cubicBezTo>
                    <a:pt x="12336" y="9814"/>
                    <a:pt x="12600" y="9856"/>
                    <a:pt x="12968" y="9704"/>
                  </a:cubicBezTo>
                  <a:cubicBezTo>
                    <a:pt x="13319" y="9560"/>
                    <a:pt x="13576" y="9210"/>
                    <a:pt x="13479" y="9019"/>
                  </a:cubicBezTo>
                  <a:cubicBezTo>
                    <a:pt x="13429" y="8920"/>
                    <a:pt x="13409" y="8883"/>
                    <a:pt x="13348" y="8883"/>
                  </a:cubicBezTo>
                  <a:cubicBezTo>
                    <a:pt x="13291" y="8883"/>
                    <a:pt x="13199" y="8915"/>
                    <a:pt x="13015" y="8959"/>
                  </a:cubicBezTo>
                  <a:cubicBezTo>
                    <a:pt x="12632" y="9051"/>
                    <a:pt x="12263" y="9014"/>
                    <a:pt x="11733" y="9188"/>
                  </a:cubicBezTo>
                  <a:cubicBezTo>
                    <a:pt x="11469" y="9274"/>
                    <a:pt x="11207" y="9319"/>
                    <a:pt x="10950" y="9319"/>
                  </a:cubicBezTo>
                  <a:cubicBezTo>
                    <a:pt x="10754" y="9319"/>
                    <a:pt x="10560" y="9293"/>
                    <a:pt x="10370" y="9238"/>
                  </a:cubicBezTo>
                  <a:cubicBezTo>
                    <a:pt x="7499" y="8403"/>
                    <a:pt x="6022" y="6431"/>
                    <a:pt x="5523" y="5699"/>
                  </a:cubicBezTo>
                  <a:cubicBezTo>
                    <a:pt x="4507" y="4212"/>
                    <a:pt x="3393" y="1877"/>
                    <a:pt x="2856" y="981"/>
                  </a:cubicBezTo>
                  <a:cubicBezTo>
                    <a:pt x="2352" y="141"/>
                    <a:pt x="1863" y="0"/>
                    <a:pt x="1298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2" name="Google Shape;282;p28"/>
            <p:cNvSpPr/>
            <p:nvPr/>
          </p:nvSpPr>
          <p:spPr>
            <a:xfrm>
              <a:off x="3851200" y="3797875"/>
              <a:ext cx="147675" cy="184950"/>
            </a:xfrm>
            <a:custGeom>
              <a:avLst/>
              <a:ahLst/>
              <a:rect l="l" t="t" r="r" b="b"/>
              <a:pathLst>
                <a:path w="5907" h="7398" extrusionOk="0">
                  <a:moveTo>
                    <a:pt x="1586" y="1"/>
                  </a:moveTo>
                  <a:cubicBezTo>
                    <a:pt x="1446" y="1"/>
                    <a:pt x="1308" y="31"/>
                    <a:pt x="1175" y="93"/>
                  </a:cubicBezTo>
                  <a:cubicBezTo>
                    <a:pt x="0" y="641"/>
                    <a:pt x="483" y="1801"/>
                    <a:pt x="1345" y="3589"/>
                  </a:cubicBezTo>
                  <a:cubicBezTo>
                    <a:pt x="2209" y="5376"/>
                    <a:pt x="3623" y="7398"/>
                    <a:pt x="3623" y="7398"/>
                  </a:cubicBezTo>
                  <a:cubicBezTo>
                    <a:pt x="4993" y="7329"/>
                    <a:pt x="5906" y="6041"/>
                    <a:pt x="5906" y="6041"/>
                  </a:cubicBezTo>
                  <a:cubicBezTo>
                    <a:pt x="5906" y="6041"/>
                    <a:pt x="5663" y="5458"/>
                    <a:pt x="5195" y="4785"/>
                  </a:cubicBezTo>
                  <a:cubicBezTo>
                    <a:pt x="4725" y="4111"/>
                    <a:pt x="3731" y="2080"/>
                    <a:pt x="3155" y="1171"/>
                  </a:cubicBezTo>
                  <a:cubicBezTo>
                    <a:pt x="2695" y="450"/>
                    <a:pt x="2127" y="1"/>
                    <a:pt x="158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3" name="Google Shape;283;p28"/>
            <p:cNvSpPr/>
            <p:nvPr/>
          </p:nvSpPr>
          <p:spPr>
            <a:xfrm>
              <a:off x="3932675" y="3934475"/>
              <a:ext cx="83875" cy="73325"/>
            </a:xfrm>
            <a:custGeom>
              <a:avLst/>
              <a:ahLst/>
              <a:rect l="l" t="t" r="r" b="b"/>
              <a:pathLst>
                <a:path w="3355" h="2933" extrusionOk="0">
                  <a:moveTo>
                    <a:pt x="2366" y="0"/>
                  </a:moveTo>
                  <a:cubicBezTo>
                    <a:pt x="2362" y="0"/>
                    <a:pt x="2360" y="1"/>
                    <a:pt x="2360" y="1"/>
                  </a:cubicBezTo>
                  <a:lnTo>
                    <a:pt x="2485" y="235"/>
                  </a:lnTo>
                  <a:cubicBezTo>
                    <a:pt x="2485" y="235"/>
                    <a:pt x="2200" y="826"/>
                    <a:pt x="1553" y="1222"/>
                  </a:cubicBezTo>
                  <a:cubicBezTo>
                    <a:pt x="758" y="1708"/>
                    <a:pt x="237" y="1742"/>
                    <a:pt x="237" y="1742"/>
                  </a:cubicBezTo>
                  <a:lnTo>
                    <a:pt x="66" y="1495"/>
                  </a:lnTo>
                  <a:lnTo>
                    <a:pt x="66" y="1495"/>
                  </a:lnTo>
                  <a:cubicBezTo>
                    <a:pt x="1" y="1909"/>
                    <a:pt x="726" y="2606"/>
                    <a:pt x="1018" y="2848"/>
                  </a:cubicBezTo>
                  <a:cubicBezTo>
                    <a:pt x="1089" y="2906"/>
                    <a:pt x="1191" y="2933"/>
                    <a:pt x="1313" y="2933"/>
                  </a:cubicBezTo>
                  <a:cubicBezTo>
                    <a:pt x="1913" y="2933"/>
                    <a:pt x="3008" y="2290"/>
                    <a:pt x="3296" y="1536"/>
                  </a:cubicBezTo>
                  <a:cubicBezTo>
                    <a:pt x="3354" y="1383"/>
                    <a:pt x="3211" y="1010"/>
                    <a:pt x="2853" y="489"/>
                  </a:cubicBezTo>
                  <a:cubicBezTo>
                    <a:pt x="2536" y="28"/>
                    <a:pt x="2395" y="0"/>
                    <a:pt x="2366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4" name="Google Shape;284;p28"/>
            <p:cNvSpPr/>
            <p:nvPr/>
          </p:nvSpPr>
          <p:spPr>
            <a:xfrm>
              <a:off x="3652275" y="4110575"/>
              <a:ext cx="517950" cy="269325"/>
            </a:xfrm>
            <a:custGeom>
              <a:avLst/>
              <a:ahLst/>
              <a:rect l="l" t="t" r="r" b="b"/>
              <a:pathLst>
                <a:path w="20718" h="10773" extrusionOk="0">
                  <a:moveTo>
                    <a:pt x="11829" y="0"/>
                  </a:moveTo>
                  <a:cubicBezTo>
                    <a:pt x="11493" y="0"/>
                    <a:pt x="11295" y="4"/>
                    <a:pt x="11295" y="4"/>
                  </a:cubicBezTo>
                  <a:lnTo>
                    <a:pt x="2631" y="2903"/>
                  </a:lnTo>
                  <a:cubicBezTo>
                    <a:pt x="2631" y="2903"/>
                    <a:pt x="1827" y="4821"/>
                    <a:pt x="1104" y="6686"/>
                  </a:cubicBezTo>
                  <a:cubicBezTo>
                    <a:pt x="445" y="8383"/>
                    <a:pt x="1" y="9765"/>
                    <a:pt x="509" y="10772"/>
                  </a:cubicBezTo>
                  <a:lnTo>
                    <a:pt x="5530" y="9623"/>
                  </a:lnTo>
                  <a:lnTo>
                    <a:pt x="8955" y="5287"/>
                  </a:lnTo>
                  <a:lnTo>
                    <a:pt x="9468" y="5040"/>
                  </a:lnTo>
                  <a:lnTo>
                    <a:pt x="14360" y="4776"/>
                  </a:lnTo>
                  <a:cubicBezTo>
                    <a:pt x="15157" y="4697"/>
                    <a:pt x="20717" y="2759"/>
                    <a:pt x="20089" y="1468"/>
                  </a:cubicBezTo>
                  <a:cubicBezTo>
                    <a:pt x="19426" y="107"/>
                    <a:pt x="13632" y="0"/>
                    <a:pt x="1182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5" name="Google Shape;285;p28"/>
            <p:cNvSpPr/>
            <p:nvPr/>
          </p:nvSpPr>
          <p:spPr>
            <a:xfrm>
              <a:off x="3855825" y="4366350"/>
              <a:ext cx="77425" cy="168100"/>
            </a:xfrm>
            <a:custGeom>
              <a:avLst/>
              <a:ahLst/>
              <a:rect l="l" t="t" r="r" b="b"/>
              <a:pathLst>
                <a:path w="3097" h="6724" extrusionOk="0">
                  <a:moveTo>
                    <a:pt x="1620" y="0"/>
                  </a:moveTo>
                  <a:cubicBezTo>
                    <a:pt x="1521" y="119"/>
                    <a:pt x="1354" y="266"/>
                    <a:pt x="1209" y="409"/>
                  </a:cubicBezTo>
                  <a:cubicBezTo>
                    <a:pt x="1063" y="555"/>
                    <a:pt x="895" y="683"/>
                    <a:pt x="736" y="815"/>
                  </a:cubicBezTo>
                  <a:cubicBezTo>
                    <a:pt x="420" y="1078"/>
                    <a:pt x="116" y="1372"/>
                    <a:pt x="51" y="1796"/>
                  </a:cubicBezTo>
                  <a:cubicBezTo>
                    <a:pt x="1" y="2115"/>
                    <a:pt x="148" y="2426"/>
                    <a:pt x="221" y="2740"/>
                  </a:cubicBezTo>
                  <a:cubicBezTo>
                    <a:pt x="360" y="3338"/>
                    <a:pt x="226" y="3961"/>
                    <a:pt x="200" y="4573"/>
                  </a:cubicBezTo>
                  <a:cubicBezTo>
                    <a:pt x="174" y="5118"/>
                    <a:pt x="467" y="5602"/>
                    <a:pt x="844" y="5988"/>
                  </a:cubicBezTo>
                  <a:cubicBezTo>
                    <a:pt x="1043" y="6192"/>
                    <a:pt x="1270" y="6362"/>
                    <a:pt x="1499" y="6531"/>
                  </a:cubicBezTo>
                  <a:cubicBezTo>
                    <a:pt x="1636" y="6634"/>
                    <a:pt x="1849" y="6723"/>
                    <a:pt x="2044" y="6723"/>
                  </a:cubicBezTo>
                  <a:cubicBezTo>
                    <a:pt x="2192" y="6723"/>
                    <a:pt x="2330" y="6672"/>
                    <a:pt x="2418" y="6538"/>
                  </a:cubicBezTo>
                  <a:cubicBezTo>
                    <a:pt x="2483" y="6438"/>
                    <a:pt x="2485" y="6311"/>
                    <a:pt x="2485" y="6192"/>
                  </a:cubicBezTo>
                  <a:cubicBezTo>
                    <a:pt x="2482" y="5405"/>
                    <a:pt x="2433" y="4616"/>
                    <a:pt x="2480" y="3830"/>
                  </a:cubicBezTo>
                  <a:cubicBezTo>
                    <a:pt x="2534" y="2944"/>
                    <a:pt x="2565" y="2094"/>
                    <a:pt x="3097" y="1104"/>
                  </a:cubicBezTo>
                  <a:lnTo>
                    <a:pt x="162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6" name="Google Shape;286;p28"/>
            <p:cNvSpPr/>
            <p:nvPr/>
          </p:nvSpPr>
          <p:spPr>
            <a:xfrm>
              <a:off x="3895050" y="4140250"/>
              <a:ext cx="277825" cy="257200"/>
            </a:xfrm>
            <a:custGeom>
              <a:avLst/>
              <a:ahLst/>
              <a:rect l="l" t="t" r="r" b="b"/>
              <a:pathLst>
                <a:path w="11113" h="10288" extrusionOk="0">
                  <a:moveTo>
                    <a:pt x="9247" y="1"/>
                  </a:moveTo>
                  <a:cubicBezTo>
                    <a:pt x="7721" y="1"/>
                    <a:pt x="5983" y="972"/>
                    <a:pt x="5401" y="1592"/>
                  </a:cubicBezTo>
                  <a:cubicBezTo>
                    <a:pt x="5401" y="1592"/>
                    <a:pt x="4336" y="2670"/>
                    <a:pt x="3686" y="3581"/>
                  </a:cubicBezTo>
                  <a:cubicBezTo>
                    <a:pt x="2258" y="5581"/>
                    <a:pt x="1" y="9189"/>
                    <a:pt x="1" y="9189"/>
                  </a:cubicBezTo>
                  <a:cubicBezTo>
                    <a:pt x="1" y="9189"/>
                    <a:pt x="338" y="10287"/>
                    <a:pt x="1363" y="10287"/>
                  </a:cubicBezTo>
                  <a:cubicBezTo>
                    <a:pt x="1385" y="10287"/>
                    <a:pt x="1408" y="10287"/>
                    <a:pt x="1431" y="10285"/>
                  </a:cubicBezTo>
                  <a:cubicBezTo>
                    <a:pt x="1431" y="10285"/>
                    <a:pt x="8852" y="3355"/>
                    <a:pt x="9457" y="2715"/>
                  </a:cubicBezTo>
                  <a:cubicBezTo>
                    <a:pt x="10378" y="1744"/>
                    <a:pt x="11113" y="144"/>
                    <a:pt x="9526" y="12"/>
                  </a:cubicBezTo>
                  <a:cubicBezTo>
                    <a:pt x="9434" y="4"/>
                    <a:pt x="9341" y="1"/>
                    <a:pt x="9247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7" name="Google Shape;287;p28"/>
            <p:cNvSpPr/>
            <p:nvPr/>
          </p:nvSpPr>
          <p:spPr>
            <a:xfrm>
              <a:off x="3967850" y="4162450"/>
              <a:ext cx="85775" cy="69700"/>
            </a:xfrm>
            <a:custGeom>
              <a:avLst/>
              <a:ahLst/>
              <a:rect l="l" t="t" r="r" b="b"/>
              <a:pathLst>
                <a:path w="3431" h="2788" extrusionOk="0">
                  <a:moveTo>
                    <a:pt x="3431" y="1"/>
                  </a:moveTo>
                  <a:cubicBezTo>
                    <a:pt x="3431" y="1"/>
                    <a:pt x="2066" y="272"/>
                    <a:pt x="1" y="2788"/>
                  </a:cubicBezTo>
                  <a:lnTo>
                    <a:pt x="736" y="2748"/>
                  </a:lnTo>
                  <a:cubicBezTo>
                    <a:pt x="736" y="2748"/>
                    <a:pt x="2057" y="808"/>
                    <a:pt x="343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8" name="Google Shape;288;p28"/>
            <p:cNvSpPr/>
            <p:nvPr/>
          </p:nvSpPr>
          <p:spPr>
            <a:xfrm>
              <a:off x="3899975" y="4347675"/>
              <a:ext cx="83975" cy="49800"/>
            </a:xfrm>
            <a:custGeom>
              <a:avLst/>
              <a:ahLst/>
              <a:rect l="l" t="t" r="r" b="b"/>
              <a:pathLst>
                <a:path w="3359" h="1992" extrusionOk="0">
                  <a:moveTo>
                    <a:pt x="3359" y="0"/>
                  </a:moveTo>
                  <a:lnTo>
                    <a:pt x="1" y="1288"/>
                  </a:lnTo>
                  <a:cubicBezTo>
                    <a:pt x="1" y="1288"/>
                    <a:pt x="16" y="1482"/>
                    <a:pt x="425" y="1758"/>
                  </a:cubicBezTo>
                  <a:cubicBezTo>
                    <a:pt x="734" y="1966"/>
                    <a:pt x="1036" y="1991"/>
                    <a:pt x="1167" y="1991"/>
                  </a:cubicBezTo>
                  <a:cubicBezTo>
                    <a:pt x="1209" y="1991"/>
                    <a:pt x="1234" y="1988"/>
                    <a:pt x="1234" y="1988"/>
                  </a:cubicBezTo>
                  <a:lnTo>
                    <a:pt x="33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79" name="Google Shape;289;p28"/>
            <p:cNvSpPr/>
            <p:nvPr/>
          </p:nvSpPr>
          <p:spPr>
            <a:xfrm>
              <a:off x="3737375" y="3783475"/>
              <a:ext cx="145125" cy="134675"/>
            </a:xfrm>
            <a:custGeom>
              <a:avLst/>
              <a:ahLst/>
              <a:rect l="l" t="t" r="r" b="b"/>
              <a:pathLst>
                <a:path w="5805" h="5387" extrusionOk="0">
                  <a:moveTo>
                    <a:pt x="1360" y="1"/>
                  </a:moveTo>
                  <a:cubicBezTo>
                    <a:pt x="1360" y="1"/>
                    <a:pt x="1462" y="1989"/>
                    <a:pt x="1419" y="2165"/>
                  </a:cubicBezTo>
                  <a:cubicBezTo>
                    <a:pt x="1375" y="2340"/>
                    <a:pt x="507" y="2923"/>
                    <a:pt x="254" y="3132"/>
                  </a:cubicBezTo>
                  <a:cubicBezTo>
                    <a:pt x="0" y="3341"/>
                    <a:pt x="1628" y="4946"/>
                    <a:pt x="2420" y="5309"/>
                  </a:cubicBezTo>
                  <a:cubicBezTo>
                    <a:pt x="2535" y="5362"/>
                    <a:pt x="2687" y="5387"/>
                    <a:pt x="2862" y="5387"/>
                  </a:cubicBezTo>
                  <a:cubicBezTo>
                    <a:pt x="3888" y="5387"/>
                    <a:pt x="5723" y="4535"/>
                    <a:pt x="5761" y="3485"/>
                  </a:cubicBezTo>
                  <a:cubicBezTo>
                    <a:pt x="5805" y="2253"/>
                    <a:pt x="5332" y="1219"/>
                    <a:pt x="4948" y="1165"/>
                  </a:cubicBezTo>
                  <a:cubicBezTo>
                    <a:pt x="4562" y="1112"/>
                    <a:pt x="1361" y="1"/>
                    <a:pt x="1360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0" name="Google Shape;290;p28"/>
            <p:cNvSpPr/>
            <p:nvPr/>
          </p:nvSpPr>
          <p:spPr>
            <a:xfrm>
              <a:off x="3771375" y="3783475"/>
              <a:ext cx="88200" cy="63675"/>
            </a:xfrm>
            <a:custGeom>
              <a:avLst/>
              <a:ahLst/>
              <a:rect l="l" t="t" r="r" b="b"/>
              <a:pathLst>
                <a:path w="3528" h="2547" extrusionOk="0">
                  <a:moveTo>
                    <a:pt x="0" y="1"/>
                  </a:moveTo>
                  <a:cubicBezTo>
                    <a:pt x="0" y="1"/>
                    <a:pt x="22" y="459"/>
                    <a:pt x="37" y="778"/>
                  </a:cubicBezTo>
                  <a:cubicBezTo>
                    <a:pt x="37" y="1150"/>
                    <a:pt x="271" y="1531"/>
                    <a:pt x="568" y="1757"/>
                  </a:cubicBezTo>
                  <a:cubicBezTo>
                    <a:pt x="791" y="1927"/>
                    <a:pt x="1085" y="2131"/>
                    <a:pt x="1454" y="2273"/>
                  </a:cubicBezTo>
                  <a:cubicBezTo>
                    <a:pt x="1659" y="2353"/>
                    <a:pt x="2081" y="2546"/>
                    <a:pt x="2517" y="2546"/>
                  </a:cubicBezTo>
                  <a:cubicBezTo>
                    <a:pt x="2776" y="2546"/>
                    <a:pt x="3040" y="2478"/>
                    <a:pt x="3265" y="2275"/>
                  </a:cubicBezTo>
                  <a:cubicBezTo>
                    <a:pt x="3527" y="2039"/>
                    <a:pt x="3225" y="1518"/>
                    <a:pt x="3045" y="1155"/>
                  </a:cubicBezTo>
                  <a:cubicBezTo>
                    <a:pt x="2224" y="9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C5C5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1" name="Google Shape;291;p28"/>
            <p:cNvSpPr/>
            <p:nvPr/>
          </p:nvSpPr>
          <p:spPr>
            <a:xfrm>
              <a:off x="3703875" y="3801175"/>
              <a:ext cx="236700" cy="426100"/>
            </a:xfrm>
            <a:custGeom>
              <a:avLst/>
              <a:ahLst/>
              <a:rect l="l" t="t" r="r" b="b"/>
              <a:pathLst>
                <a:path w="9468" h="17044" extrusionOk="0">
                  <a:moveTo>
                    <a:pt x="6952" y="0"/>
                  </a:moveTo>
                  <a:cubicBezTo>
                    <a:pt x="6416" y="0"/>
                    <a:pt x="5745" y="541"/>
                    <a:pt x="5745" y="541"/>
                  </a:cubicBezTo>
                  <a:cubicBezTo>
                    <a:pt x="6506" y="1325"/>
                    <a:pt x="6338" y="2379"/>
                    <a:pt x="5524" y="2713"/>
                  </a:cubicBezTo>
                  <a:cubicBezTo>
                    <a:pt x="5273" y="2816"/>
                    <a:pt x="5021" y="2859"/>
                    <a:pt x="4777" y="2859"/>
                  </a:cubicBezTo>
                  <a:cubicBezTo>
                    <a:pt x="3538" y="2859"/>
                    <a:pt x="2475" y="1752"/>
                    <a:pt x="2475" y="1752"/>
                  </a:cubicBezTo>
                  <a:cubicBezTo>
                    <a:pt x="2475" y="1752"/>
                    <a:pt x="2065" y="1949"/>
                    <a:pt x="1053" y="2670"/>
                  </a:cubicBezTo>
                  <a:cubicBezTo>
                    <a:pt x="299" y="3206"/>
                    <a:pt x="0" y="3176"/>
                    <a:pt x="102" y="4678"/>
                  </a:cubicBezTo>
                  <a:cubicBezTo>
                    <a:pt x="204" y="6180"/>
                    <a:pt x="400" y="7739"/>
                    <a:pt x="550" y="9608"/>
                  </a:cubicBezTo>
                  <a:cubicBezTo>
                    <a:pt x="692" y="11374"/>
                    <a:pt x="639" y="13595"/>
                    <a:pt x="436" y="15279"/>
                  </a:cubicBezTo>
                  <a:cubicBezTo>
                    <a:pt x="655" y="15757"/>
                    <a:pt x="1479" y="16679"/>
                    <a:pt x="2497" y="16916"/>
                  </a:cubicBezTo>
                  <a:cubicBezTo>
                    <a:pt x="2857" y="17000"/>
                    <a:pt x="3243" y="17043"/>
                    <a:pt x="3650" y="17043"/>
                  </a:cubicBezTo>
                  <a:cubicBezTo>
                    <a:pt x="4639" y="17043"/>
                    <a:pt x="5751" y="16791"/>
                    <a:pt x="6914" y="16258"/>
                  </a:cubicBezTo>
                  <a:cubicBezTo>
                    <a:pt x="9467" y="15089"/>
                    <a:pt x="9123" y="13546"/>
                    <a:pt x="9123" y="13546"/>
                  </a:cubicBezTo>
                  <a:cubicBezTo>
                    <a:pt x="9123" y="13546"/>
                    <a:pt x="9023" y="8310"/>
                    <a:pt x="9056" y="6202"/>
                  </a:cubicBezTo>
                  <a:cubicBezTo>
                    <a:pt x="9089" y="4093"/>
                    <a:pt x="8717" y="2736"/>
                    <a:pt x="8346" y="1602"/>
                  </a:cubicBezTo>
                  <a:cubicBezTo>
                    <a:pt x="7973" y="468"/>
                    <a:pt x="7103" y="16"/>
                    <a:pt x="7103" y="16"/>
                  </a:cubicBezTo>
                  <a:cubicBezTo>
                    <a:pt x="7054" y="5"/>
                    <a:pt x="7004" y="0"/>
                    <a:pt x="695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2" name="Google Shape;292;p28"/>
            <p:cNvSpPr/>
            <p:nvPr/>
          </p:nvSpPr>
          <p:spPr>
            <a:xfrm>
              <a:off x="3846775" y="3799350"/>
              <a:ext cx="90825" cy="394800"/>
            </a:xfrm>
            <a:custGeom>
              <a:avLst/>
              <a:ahLst/>
              <a:rect l="l" t="t" r="r" b="b"/>
              <a:pathLst>
                <a:path w="3633" h="15792" extrusionOk="0">
                  <a:moveTo>
                    <a:pt x="1223" y="1"/>
                  </a:moveTo>
                  <a:lnTo>
                    <a:pt x="0" y="619"/>
                  </a:lnTo>
                  <a:cubicBezTo>
                    <a:pt x="0" y="619"/>
                    <a:pt x="1141" y="1857"/>
                    <a:pt x="1709" y="3600"/>
                  </a:cubicBezTo>
                  <a:cubicBezTo>
                    <a:pt x="2277" y="5341"/>
                    <a:pt x="2439" y="7986"/>
                    <a:pt x="2495" y="9775"/>
                  </a:cubicBezTo>
                  <a:cubicBezTo>
                    <a:pt x="2548" y="11564"/>
                    <a:pt x="2737" y="15791"/>
                    <a:pt x="2737" y="15791"/>
                  </a:cubicBezTo>
                  <a:cubicBezTo>
                    <a:pt x="2737" y="15791"/>
                    <a:pt x="3632" y="15180"/>
                    <a:pt x="3617" y="13601"/>
                  </a:cubicBezTo>
                  <a:cubicBezTo>
                    <a:pt x="3617" y="13601"/>
                    <a:pt x="3474" y="10806"/>
                    <a:pt x="3394" y="8345"/>
                  </a:cubicBezTo>
                  <a:cubicBezTo>
                    <a:pt x="3313" y="5884"/>
                    <a:pt x="3465" y="3812"/>
                    <a:pt x="2864" y="2063"/>
                  </a:cubicBezTo>
                  <a:cubicBezTo>
                    <a:pt x="2262" y="313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3" name="Google Shape;293;p28"/>
            <p:cNvSpPr/>
            <p:nvPr/>
          </p:nvSpPr>
          <p:spPr>
            <a:xfrm>
              <a:off x="3837200" y="3799350"/>
              <a:ext cx="79850" cy="180300"/>
            </a:xfrm>
            <a:custGeom>
              <a:avLst/>
              <a:ahLst/>
              <a:rect l="l" t="t" r="r" b="b"/>
              <a:pathLst>
                <a:path w="3194" h="7212" extrusionOk="0">
                  <a:moveTo>
                    <a:pt x="1" y="1"/>
                  </a:moveTo>
                  <a:cubicBezTo>
                    <a:pt x="1" y="1"/>
                    <a:pt x="579" y="679"/>
                    <a:pt x="1224" y="2063"/>
                  </a:cubicBezTo>
                  <a:cubicBezTo>
                    <a:pt x="1868" y="3446"/>
                    <a:pt x="2468" y="4891"/>
                    <a:pt x="2731" y="7212"/>
                  </a:cubicBezTo>
                  <a:cubicBezTo>
                    <a:pt x="2731" y="7212"/>
                    <a:pt x="3193" y="4773"/>
                    <a:pt x="3073" y="4009"/>
                  </a:cubicBezTo>
                  <a:cubicBezTo>
                    <a:pt x="2953" y="3246"/>
                    <a:pt x="2290" y="2945"/>
                    <a:pt x="2290" y="2945"/>
                  </a:cubicBezTo>
                  <a:cubicBezTo>
                    <a:pt x="2290" y="2945"/>
                    <a:pt x="1807" y="997"/>
                    <a:pt x="1606" y="534"/>
                  </a:cubicBezTo>
                  <a:cubicBezTo>
                    <a:pt x="1406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4" name="Google Shape;294;p28"/>
            <p:cNvSpPr/>
            <p:nvPr/>
          </p:nvSpPr>
          <p:spPr>
            <a:xfrm>
              <a:off x="3692100" y="3837700"/>
              <a:ext cx="132250" cy="412075"/>
            </a:xfrm>
            <a:custGeom>
              <a:avLst/>
              <a:ahLst/>
              <a:rect l="l" t="t" r="r" b="b"/>
              <a:pathLst>
                <a:path w="5290" h="16483" extrusionOk="0">
                  <a:moveTo>
                    <a:pt x="3235" y="1"/>
                  </a:moveTo>
                  <a:cubicBezTo>
                    <a:pt x="3235" y="1"/>
                    <a:pt x="1572" y="856"/>
                    <a:pt x="785" y="1523"/>
                  </a:cubicBezTo>
                  <a:cubicBezTo>
                    <a:pt x="0" y="2188"/>
                    <a:pt x="456" y="3954"/>
                    <a:pt x="699" y="5925"/>
                  </a:cubicBezTo>
                  <a:cubicBezTo>
                    <a:pt x="941" y="7898"/>
                    <a:pt x="1178" y="10622"/>
                    <a:pt x="785" y="12525"/>
                  </a:cubicBezTo>
                  <a:cubicBezTo>
                    <a:pt x="393" y="14430"/>
                    <a:pt x="242" y="15541"/>
                    <a:pt x="242" y="15541"/>
                  </a:cubicBezTo>
                  <a:cubicBezTo>
                    <a:pt x="266" y="15542"/>
                    <a:pt x="290" y="15542"/>
                    <a:pt x="313" y="15542"/>
                  </a:cubicBezTo>
                  <a:cubicBezTo>
                    <a:pt x="1463" y="15542"/>
                    <a:pt x="1723" y="14259"/>
                    <a:pt x="1723" y="14259"/>
                  </a:cubicBezTo>
                  <a:cubicBezTo>
                    <a:pt x="1845" y="16175"/>
                    <a:pt x="4640" y="16483"/>
                    <a:pt x="4640" y="16483"/>
                  </a:cubicBezTo>
                  <a:cubicBezTo>
                    <a:pt x="4640" y="16483"/>
                    <a:pt x="5290" y="8112"/>
                    <a:pt x="5086" y="4620"/>
                  </a:cubicBezTo>
                  <a:cubicBezTo>
                    <a:pt x="4884" y="1128"/>
                    <a:pt x="3240" y="637"/>
                    <a:pt x="323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5" name="Google Shape;295;p28"/>
            <p:cNvSpPr/>
            <p:nvPr/>
          </p:nvSpPr>
          <p:spPr>
            <a:xfrm>
              <a:off x="3748975" y="3822100"/>
              <a:ext cx="78800" cy="192225"/>
            </a:xfrm>
            <a:custGeom>
              <a:avLst/>
              <a:ahLst/>
              <a:rect l="l" t="t" r="r" b="b"/>
              <a:pathLst>
                <a:path w="3152" h="7689" extrusionOk="0">
                  <a:moveTo>
                    <a:pt x="909" y="0"/>
                  </a:moveTo>
                  <a:cubicBezTo>
                    <a:pt x="834" y="0"/>
                    <a:pt x="696" y="30"/>
                    <a:pt x="602" y="220"/>
                  </a:cubicBezTo>
                  <a:cubicBezTo>
                    <a:pt x="509" y="412"/>
                    <a:pt x="1" y="1153"/>
                    <a:pt x="1" y="1153"/>
                  </a:cubicBezTo>
                  <a:cubicBezTo>
                    <a:pt x="1" y="1153"/>
                    <a:pt x="241" y="1866"/>
                    <a:pt x="965" y="2548"/>
                  </a:cubicBezTo>
                  <a:cubicBezTo>
                    <a:pt x="1688" y="3229"/>
                    <a:pt x="2166" y="4040"/>
                    <a:pt x="2166" y="4040"/>
                  </a:cubicBezTo>
                  <a:cubicBezTo>
                    <a:pt x="2166" y="4040"/>
                    <a:pt x="1707" y="5567"/>
                    <a:pt x="1652" y="5898"/>
                  </a:cubicBezTo>
                  <a:cubicBezTo>
                    <a:pt x="1595" y="6228"/>
                    <a:pt x="2851" y="7689"/>
                    <a:pt x="2851" y="7689"/>
                  </a:cubicBezTo>
                  <a:cubicBezTo>
                    <a:pt x="2851" y="7689"/>
                    <a:pt x="3152" y="4995"/>
                    <a:pt x="2586" y="3356"/>
                  </a:cubicBezTo>
                  <a:cubicBezTo>
                    <a:pt x="2019" y="1719"/>
                    <a:pt x="1025" y="773"/>
                    <a:pt x="970" y="499"/>
                  </a:cubicBezTo>
                  <a:cubicBezTo>
                    <a:pt x="968" y="322"/>
                    <a:pt x="967" y="155"/>
                    <a:pt x="962" y="6"/>
                  </a:cubicBezTo>
                  <a:cubicBezTo>
                    <a:pt x="962" y="6"/>
                    <a:pt x="941" y="0"/>
                    <a:pt x="90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6" name="Google Shape;296;p28"/>
            <p:cNvSpPr/>
            <p:nvPr/>
          </p:nvSpPr>
          <p:spPr>
            <a:xfrm>
              <a:off x="3735625" y="3643700"/>
              <a:ext cx="155650" cy="181725"/>
            </a:xfrm>
            <a:custGeom>
              <a:avLst/>
              <a:ahLst/>
              <a:rect l="l" t="t" r="r" b="b"/>
              <a:pathLst>
                <a:path w="6226" h="7269" extrusionOk="0">
                  <a:moveTo>
                    <a:pt x="3155" y="0"/>
                  </a:moveTo>
                  <a:cubicBezTo>
                    <a:pt x="3100" y="0"/>
                    <a:pt x="3045" y="2"/>
                    <a:pt x="2989" y="5"/>
                  </a:cubicBezTo>
                  <a:cubicBezTo>
                    <a:pt x="1297" y="100"/>
                    <a:pt x="0" y="1549"/>
                    <a:pt x="94" y="3241"/>
                  </a:cubicBezTo>
                  <a:cubicBezTo>
                    <a:pt x="149" y="4230"/>
                    <a:pt x="670" y="5071"/>
                    <a:pt x="1430" y="5590"/>
                  </a:cubicBezTo>
                  <a:cubicBezTo>
                    <a:pt x="1430" y="5590"/>
                    <a:pt x="1577" y="6148"/>
                    <a:pt x="1678" y="6265"/>
                  </a:cubicBezTo>
                  <a:cubicBezTo>
                    <a:pt x="2199" y="6874"/>
                    <a:pt x="3694" y="7269"/>
                    <a:pt x="4302" y="7269"/>
                  </a:cubicBezTo>
                  <a:cubicBezTo>
                    <a:pt x="4351" y="7269"/>
                    <a:pt x="4395" y="7266"/>
                    <a:pt x="4431" y="7261"/>
                  </a:cubicBezTo>
                  <a:cubicBezTo>
                    <a:pt x="5058" y="7171"/>
                    <a:pt x="5398" y="6909"/>
                    <a:pt x="5698" y="6224"/>
                  </a:cubicBezTo>
                  <a:cubicBezTo>
                    <a:pt x="6226" y="5012"/>
                    <a:pt x="6058" y="3392"/>
                    <a:pt x="5928" y="2630"/>
                  </a:cubicBezTo>
                  <a:cubicBezTo>
                    <a:pt x="5699" y="1140"/>
                    <a:pt x="4657" y="0"/>
                    <a:pt x="3155" y="0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7" name="Google Shape;297;p28"/>
            <p:cNvSpPr/>
            <p:nvPr/>
          </p:nvSpPr>
          <p:spPr>
            <a:xfrm>
              <a:off x="3733600" y="3643725"/>
              <a:ext cx="144475" cy="139775"/>
            </a:xfrm>
            <a:custGeom>
              <a:avLst/>
              <a:ahLst/>
              <a:rect l="l" t="t" r="r" b="b"/>
              <a:pathLst>
                <a:path w="5779" h="5591" extrusionOk="0">
                  <a:moveTo>
                    <a:pt x="3241" y="0"/>
                  </a:moveTo>
                  <a:cubicBezTo>
                    <a:pt x="3031" y="0"/>
                    <a:pt x="2817" y="22"/>
                    <a:pt x="2599" y="67"/>
                  </a:cubicBezTo>
                  <a:cubicBezTo>
                    <a:pt x="1304" y="336"/>
                    <a:pt x="230" y="1426"/>
                    <a:pt x="110" y="2744"/>
                  </a:cubicBezTo>
                  <a:cubicBezTo>
                    <a:pt x="1" y="3929"/>
                    <a:pt x="639" y="4991"/>
                    <a:pt x="1511" y="5591"/>
                  </a:cubicBezTo>
                  <a:cubicBezTo>
                    <a:pt x="1478" y="5486"/>
                    <a:pt x="676" y="4286"/>
                    <a:pt x="1501" y="4022"/>
                  </a:cubicBezTo>
                  <a:lnTo>
                    <a:pt x="1501" y="4022"/>
                  </a:lnTo>
                  <a:cubicBezTo>
                    <a:pt x="1633" y="4174"/>
                    <a:pt x="1667" y="4408"/>
                    <a:pt x="1673" y="4650"/>
                  </a:cubicBezTo>
                  <a:cubicBezTo>
                    <a:pt x="1673" y="4650"/>
                    <a:pt x="2083" y="4612"/>
                    <a:pt x="1991" y="4132"/>
                  </a:cubicBezTo>
                  <a:cubicBezTo>
                    <a:pt x="1966" y="3999"/>
                    <a:pt x="1941" y="3875"/>
                    <a:pt x="1919" y="3765"/>
                  </a:cubicBezTo>
                  <a:cubicBezTo>
                    <a:pt x="1846" y="3392"/>
                    <a:pt x="1942" y="3016"/>
                    <a:pt x="2155" y="2700"/>
                  </a:cubicBezTo>
                  <a:cubicBezTo>
                    <a:pt x="2327" y="2447"/>
                    <a:pt x="2472" y="2094"/>
                    <a:pt x="2372" y="1698"/>
                  </a:cubicBezTo>
                  <a:lnTo>
                    <a:pt x="2372" y="1698"/>
                  </a:lnTo>
                  <a:cubicBezTo>
                    <a:pt x="2372" y="1698"/>
                    <a:pt x="2973" y="1968"/>
                    <a:pt x="3844" y="1968"/>
                  </a:cubicBezTo>
                  <a:cubicBezTo>
                    <a:pt x="4107" y="1968"/>
                    <a:pt x="4395" y="1943"/>
                    <a:pt x="4699" y="1878"/>
                  </a:cubicBezTo>
                  <a:cubicBezTo>
                    <a:pt x="5251" y="1763"/>
                    <a:pt x="5625" y="1556"/>
                    <a:pt x="5779" y="1384"/>
                  </a:cubicBezTo>
                  <a:cubicBezTo>
                    <a:pt x="5229" y="550"/>
                    <a:pt x="4298" y="0"/>
                    <a:pt x="3241" y="0"/>
                  </a:cubicBezTo>
                  <a:close/>
                </a:path>
              </a:pathLst>
            </a:custGeom>
            <a:solidFill>
              <a:srgbClr val="92645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8" name="Google Shape;298;p28"/>
            <p:cNvSpPr/>
            <p:nvPr/>
          </p:nvSpPr>
          <p:spPr>
            <a:xfrm>
              <a:off x="3745275" y="3636400"/>
              <a:ext cx="166125" cy="66300"/>
            </a:xfrm>
            <a:custGeom>
              <a:avLst/>
              <a:ahLst/>
              <a:rect l="l" t="t" r="r" b="b"/>
              <a:pathLst>
                <a:path w="6645" h="2652" extrusionOk="0">
                  <a:moveTo>
                    <a:pt x="2308" y="1"/>
                  </a:moveTo>
                  <a:cubicBezTo>
                    <a:pt x="1738" y="1"/>
                    <a:pt x="1219" y="142"/>
                    <a:pt x="782" y="472"/>
                  </a:cubicBezTo>
                  <a:cubicBezTo>
                    <a:pt x="0" y="1064"/>
                    <a:pt x="152" y="1669"/>
                    <a:pt x="152" y="1669"/>
                  </a:cubicBezTo>
                  <a:cubicBezTo>
                    <a:pt x="259" y="1644"/>
                    <a:pt x="372" y="1634"/>
                    <a:pt x="486" y="1634"/>
                  </a:cubicBezTo>
                  <a:cubicBezTo>
                    <a:pt x="1125" y="1634"/>
                    <a:pt x="1815" y="1955"/>
                    <a:pt x="1890" y="1979"/>
                  </a:cubicBezTo>
                  <a:cubicBezTo>
                    <a:pt x="2424" y="2422"/>
                    <a:pt x="3256" y="2651"/>
                    <a:pt x="4062" y="2651"/>
                  </a:cubicBezTo>
                  <a:cubicBezTo>
                    <a:pt x="5133" y="2651"/>
                    <a:pt x="6159" y="2247"/>
                    <a:pt x="6381" y="1403"/>
                  </a:cubicBezTo>
                  <a:cubicBezTo>
                    <a:pt x="6645" y="392"/>
                    <a:pt x="5278" y="821"/>
                    <a:pt x="4398" y="472"/>
                  </a:cubicBezTo>
                  <a:cubicBezTo>
                    <a:pt x="3666" y="181"/>
                    <a:pt x="2954" y="1"/>
                    <a:pt x="2308" y="1"/>
                  </a:cubicBezTo>
                  <a:close/>
                </a:path>
              </a:pathLst>
            </a:custGeom>
            <a:solidFill>
              <a:srgbClr val="66251D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89" name="Google Shape;299;p28"/>
            <p:cNvSpPr/>
            <p:nvPr/>
          </p:nvSpPr>
          <p:spPr>
            <a:xfrm>
              <a:off x="3613775" y="3878425"/>
              <a:ext cx="140825" cy="447375"/>
            </a:xfrm>
            <a:custGeom>
              <a:avLst/>
              <a:ahLst/>
              <a:rect l="l" t="t" r="r" b="b"/>
              <a:pathLst>
                <a:path w="5633" h="17895" extrusionOk="0">
                  <a:moveTo>
                    <a:pt x="4369" y="1"/>
                  </a:moveTo>
                  <a:cubicBezTo>
                    <a:pt x="3970" y="1"/>
                    <a:pt x="3498" y="313"/>
                    <a:pt x="3043" y="1095"/>
                  </a:cubicBezTo>
                  <a:cubicBezTo>
                    <a:pt x="2286" y="2397"/>
                    <a:pt x="1265" y="4570"/>
                    <a:pt x="721" y="6547"/>
                  </a:cubicBezTo>
                  <a:cubicBezTo>
                    <a:pt x="457" y="7504"/>
                    <a:pt x="0" y="10339"/>
                    <a:pt x="971" y="13768"/>
                  </a:cubicBezTo>
                  <a:cubicBezTo>
                    <a:pt x="1076" y="14140"/>
                    <a:pt x="1168" y="14575"/>
                    <a:pt x="1295" y="15308"/>
                  </a:cubicBezTo>
                  <a:cubicBezTo>
                    <a:pt x="1421" y="16042"/>
                    <a:pt x="1743" y="16859"/>
                    <a:pt x="2146" y="17335"/>
                  </a:cubicBezTo>
                  <a:cubicBezTo>
                    <a:pt x="2497" y="17752"/>
                    <a:pt x="2710" y="17887"/>
                    <a:pt x="2845" y="17887"/>
                  </a:cubicBezTo>
                  <a:cubicBezTo>
                    <a:pt x="2864" y="17887"/>
                    <a:pt x="2882" y="17885"/>
                    <a:pt x="2898" y="17880"/>
                  </a:cubicBezTo>
                  <a:cubicBezTo>
                    <a:pt x="3063" y="17830"/>
                    <a:pt x="3073" y="17668"/>
                    <a:pt x="2914" y="17429"/>
                  </a:cubicBezTo>
                  <a:cubicBezTo>
                    <a:pt x="2756" y="17191"/>
                    <a:pt x="2453" y="16822"/>
                    <a:pt x="2288" y="16229"/>
                  </a:cubicBezTo>
                  <a:lnTo>
                    <a:pt x="2288" y="16229"/>
                  </a:lnTo>
                  <a:cubicBezTo>
                    <a:pt x="2288" y="16229"/>
                    <a:pt x="2609" y="16767"/>
                    <a:pt x="2829" y="17073"/>
                  </a:cubicBezTo>
                  <a:cubicBezTo>
                    <a:pt x="3050" y="17378"/>
                    <a:pt x="3309" y="17641"/>
                    <a:pt x="3516" y="17801"/>
                  </a:cubicBezTo>
                  <a:cubicBezTo>
                    <a:pt x="3600" y="17866"/>
                    <a:pt x="3706" y="17895"/>
                    <a:pt x="3804" y="17895"/>
                  </a:cubicBezTo>
                  <a:cubicBezTo>
                    <a:pt x="4006" y="17895"/>
                    <a:pt x="4179" y="17776"/>
                    <a:pt x="4076" y="17612"/>
                  </a:cubicBezTo>
                  <a:cubicBezTo>
                    <a:pt x="3922" y="17368"/>
                    <a:pt x="3736" y="17221"/>
                    <a:pt x="3417" y="16764"/>
                  </a:cubicBezTo>
                  <a:cubicBezTo>
                    <a:pt x="3247" y="16523"/>
                    <a:pt x="3105" y="16262"/>
                    <a:pt x="2996" y="15987"/>
                  </a:cubicBezTo>
                  <a:lnTo>
                    <a:pt x="2996" y="15987"/>
                  </a:lnTo>
                  <a:cubicBezTo>
                    <a:pt x="2996" y="15987"/>
                    <a:pt x="3369" y="16465"/>
                    <a:pt x="3756" y="16804"/>
                  </a:cubicBezTo>
                  <a:cubicBezTo>
                    <a:pt x="4144" y="17145"/>
                    <a:pt x="4375" y="17205"/>
                    <a:pt x="4527" y="17236"/>
                  </a:cubicBezTo>
                  <a:cubicBezTo>
                    <a:pt x="4539" y="17239"/>
                    <a:pt x="4553" y="17240"/>
                    <a:pt x="4566" y="17240"/>
                  </a:cubicBezTo>
                  <a:cubicBezTo>
                    <a:pt x="4716" y="17240"/>
                    <a:pt x="4899" y="17082"/>
                    <a:pt x="4687" y="16827"/>
                  </a:cubicBezTo>
                  <a:cubicBezTo>
                    <a:pt x="4478" y="16578"/>
                    <a:pt x="4109" y="16351"/>
                    <a:pt x="3788" y="15815"/>
                  </a:cubicBezTo>
                  <a:cubicBezTo>
                    <a:pt x="3560" y="15434"/>
                    <a:pt x="3450" y="15132"/>
                    <a:pt x="3526" y="15132"/>
                  </a:cubicBezTo>
                  <a:cubicBezTo>
                    <a:pt x="3528" y="15132"/>
                    <a:pt x="3530" y="15132"/>
                    <a:pt x="3533" y="15133"/>
                  </a:cubicBezTo>
                  <a:cubicBezTo>
                    <a:pt x="3623" y="15148"/>
                    <a:pt x="3745" y="15387"/>
                    <a:pt x="4082" y="15596"/>
                  </a:cubicBezTo>
                  <a:cubicBezTo>
                    <a:pt x="4246" y="15698"/>
                    <a:pt x="4440" y="15749"/>
                    <a:pt x="4603" y="15749"/>
                  </a:cubicBezTo>
                  <a:cubicBezTo>
                    <a:pt x="4760" y="15749"/>
                    <a:pt x="4889" y="15702"/>
                    <a:pt x="4936" y="15609"/>
                  </a:cubicBezTo>
                  <a:cubicBezTo>
                    <a:pt x="5035" y="15420"/>
                    <a:pt x="5013" y="15452"/>
                    <a:pt x="4714" y="15196"/>
                  </a:cubicBezTo>
                  <a:cubicBezTo>
                    <a:pt x="4413" y="14939"/>
                    <a:pt x="4228" y="14618"/>
                    <a:pt x="3776" y="14293"/>
                  </a:cubicBezTo>
                  <a:cubicBezTo>
                    <a:pt x="3380" y="14003"/>
                    <a:pt x="3090" y="13648"/>
                    <a:pt x="2936" y="13217"/>
                  </a:cubicBezTo>
                  <a:cubicBezTo>
                    <a:pt x="1932" y="10401"/>
                    <a:pt x="2662" y="8050"/>
                    <a:pt x="2963" y="7215"/>
                  </a:cubicBezTo>
                  <a:cubicBezTo>
                    <a:pt x="3571" y="5521"/>
                    <a:pt x="4811" y="3249"/>
                    <a:pt x="5222" y="2290"/>
                  </a:cubicBezTo>
                  <a:cubicBezTo>
                    <a:pt x="5633" y="1331"/>
                    <a:pt x="5409" y="849"/>
                    <a:pt x="5038" y="365"/>
                  </a:cubicBezTo>
                  <a:cubicBezTo>
                    <a:pt x="4864" y="137"/>
                    <a:pt x="4633" y="1"/>
                    <a:pt x="4369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0" name="Google Shape;300;p28"/>
            <p:cNvSpPr/>
            <p:nvPr/>
          </p:nvSpPr>
          <p:spPr>
            <a:xfrm>
              <a:off x="3732000" y="3737900"/>
              <a:ext cx="39400" cy="49800"/>
            </a:xfrm>
            <a:custGeom>
              <a:avLst/>
              <a:ahLst/>
              <a:rect l="l" t="t" r="r" b="b"/>
              <a:pathLst>
                <a:path w="1576" h="1992" extrusionOk="0">
                  <a:moveTo>
                    <a:pt x="973" y="1"/>
                  </a:moveTo>
                  <a:cubicBezTo>
                    <a:pt x="773" y="1"/>
                    <a:pt x="572" y="78"/>
                    <a:pt x="444" y="278"/>
                  </a:cubicBezTo>
                  <a:cubicBezTo>
                    <a:pt x="1" y="972"/>
                    <a:pt x="631" y="1992"/>
                    <a:pt x="1184" y="1992"/>
                  </a:cubicBezTo>
                  <a:cubicBezTo>
                    <a:pt x="1191" y="1992"/>
                    <a:pt x="1199" y="1991"/>
                    <a:pt x="1206" y="1991"/>
                  </a:cubicBezTo>
                  <a:cubicBezTo>
                    <a:pt x="1505" y="1976"/>
                    <a:pt x="1575" y="1812"/>
                    <a:pt x="1575" y="1812"/>
                  </a:cubicBezTo>
                  <a:lnTo>
                    <a:pt x="1565" y="255"/>
                  </a:lnTo>
                  <a:cubicBezTo>
                    <a:pt x="1453" y="112"/>
                    <a:pt x="1213" y="1"/>
                    <a:pt x="973" y="1"/>
                  </a:cubicBezTo>
                  <a:close/>
                </a:path>
              </a:pathLst>
            </a:custGeom>
            <a:solidFill>
              <a:srgbClr val="A9706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1" name="Google Shape;301;p28"/>
            <p:cNvSpPr/>
            <p:nvPr/>
          </p:nvSpPr>
          <p:spPr>
            <a:xfrm>
              <a:off x="3991950" y="4273875"/>
              <a:ext cx="155575" cy="98650"/>
            </a:xfrm>
            <a:custGeom>
              <a:avLst/>
              <a:ahLst/>
              <a:rect l="l" t="t" r="r" b="b"/>
              <a:pathLst>
                <a:path w="6223" h="3946" extrusionOk="0">
                  <a:moveTo>
                    <a:pt x="2012" y="0"/>
                  </a:moveTo>
                  <a:cubicBezTo>
                    <a:pt x="1680" y="0"/>
                    <a:pt x="1371" y="149"/>
                    <a:pt x="1080" y="312"/>
                  </a:cubicBezTo>
                  <a:cubicBezTo>
                    <a:pt x="898" y="414"/>
                    <a:pt x="719" y="525"/>
                    <a:pt x="532" y="610"/>
                  </a:cubicBezTo>
                  <a:cubicBezTo>
                    <a:pt x="345" y="693"/>
                    <a:pt x="148" y="795"/>
                    <a:pt x="1" y="845"/>
                  </a:cubicBezTo>
                  <a:lnTo>
                    <a:pt x="502" y="2621"/>
                  </a:lnTo>
                  <a:cubicBezTo>
                    <a:pt x="711" y="2595"/>
                    <a:pt x="908" y="2583"/>
                    <a:pt x="1097" y="2583"/>
                  </a:cubicBezTo>
                  <a:cubicBezTo>
                    <a:pt x="1920" y="2583"/>
                    <a:pt x="2582" y="2805"/>
                    <a:pt x="3269" y="3024"/>
                  </a:cubicBezTo>
                  <a:cubicBezTo>
                    <a:pt x="4019" y="3261"/>
                    <a:pt x="4737" y="3589"/>
                    <a:pt x="5471" y="3874"/>
                  </a:cubicBezTo>
                  <a:cubicBezTo>
                    <a:pt x="5561" y="3909"/>
                    <a:pt x="5655" y="3945"/>
                    <a:pt x="5749" y="3945"/>
                  </a:cubicBezTo>
                  <a:cubicBezTo>
                    <a:pt x="5772" y="3945"/>
                    <a:pt x="5795" y="3943"/>
                    <a:pt x="5818" y="3938"/>
                  </a:cubicBezTo>
                  <a:cubicBezTo>
                    <a:pt x="6184" y="3858"/>
                    <a:pt x="6223" y="3367"/>
                    <a:pt x="6143" y="3078"/>
                  </a:cubicBezTo>
                  <a:cubicBezTo>
                    <a:pt x="6066" y="2804"/>
                    <a:pt x="5989" y="2530"/>
                    <a:pt x="5870" y="2271"/>
                  </a:cubicBezTo>
                  <a:cubicBezTo>
                    <a:pt x="5646" y="1781"/>
                    <a:pt x="5299" y="1333"/>
                    <a:pt x="4781" y="1161"/>
                  </a:cubicBezTo>
                  <a:cubicBezTo>
                    <a:pt x="4199" y="967"/>
                    <a:pt x="3571" y="867"/>
                    <a:pt x="3062" y="523"/>
                  </a:cubicBezTo>
                  <a:cubicBezTo>
                    <a:pt x="2794" y="342"/>
                    <a:pt x="2557" y="94"/>
                    <a:pt x="2243" y="25"/>
                  </a:cubicBezTo>
                  <a:cubicBezTo>
                    <a:pt x="2165" y="8"/>
                    <a:pt x="2088" y="0"/>
                    <a:pt x="201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2" name="Google Shape;302;p28"/>
            <p:cNvSpPr/>
            <p:nvPr/>
          </p:nvSpPr>
          <p:spPr>
            <a:xfrm>
              <a:off x="3642550" y="4294750"/>
              <a:ext cx="371275" cy="121275"/>
            </a:xfrm>
            <a:custGeom>
              <a:avLst/>
              <a:ahLst/>
              <a:rect l="l" t="t" r="r" b="b"/>
              <a:pathLst>
                <a:path w="14851" h="4851" extrusionOk="0">
                  <a:moveTo>
                    <a:pt x="14127" y="0"/>
                  </a:moveTo>
                  <a:cubicBezTo>
                    <a:pt x="14127" y="0"/>
                    <a:pt x="9913" y="697"/>
                    <a:pt x="6781" y="859"/>
                  </a:cubicBezTo>
                  <a:cubicBezTo>
                    <a:pt x="3676" y="1018"/>
                    <a:pt x="2824" y="1695"/>
                    <a:pt x="2169" y="1895"/>
                  </a:cubicBezTo>
                  <a:cubicBezTo>
                    <a:pt x="1" y="2562"/>
                    <a:pt x="749" y="3830"/>
                    <a:pt x="2126" y="4376"/>
                  </a:cubicBezTo>
                  <a:cubicBezTo>
                    <a:pt x="2879" y="4674"/>
                    <a:pt x="3480" y="4850"/>
                    <a:pt x="4333" y="4850"/>
                  </a:cubicBezTo>
                  <a:cubicBezTo>
                    <a:pt x="5042" y="4850"/>
                    <a:pt x="5925" y="4728"/>
                    <a:pt x="7212" y="4451"/>
                  </a:cubicBezTo>
                  <a:cubicBezTo>
                    <a:pt x="8983" y="4072"/>
                    <a:pt x="14610" y="1786"/>
                    <a:pt x="14610" y="1786"/>
                  </a:cubicBezTo>
                  <a:cubicBezTo>
                    <a:pt x="14610" y="1786"/>
                    <a:pt x="14851" y="695"/>
                    <a:pt x="1412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3" name="Google Shape;303;p28"/>
            <p:cNvSpPr/>
            <p:nvPr/>
          </p:nvSpPr>
          <p:spPr>
            <a:xfrm>
              <a:off x="3628675" y="3874200"/>
              <a:ext cx="128050" cy="187875"/>
            </a:xfrm>
            <a:custGeom>
              <a:avLst/>
              <a:ahLst/>
              <a:rect l="l" t="t" r="r" b="b"/>
              <a:pathLst>
                <a:path w="5122" h="7515" extrusionOk="0">
                  <a:moveTo>
                    <a:pt x="3815" y="0"/>
                  </a:moveTo>
                  <a:cubicBezTo>
                    <a:pt x="3028" y="0"/>
                    <a:pt x="2463" y="974"/>
                    <a:pt x="1717" y="2388"/>
                  </a:cubicBezTo>
                  <a:cubicBezTo>
                    <a:pt x="790" y="4144"/>
                    <a:pt x="1" y="6482"/>
                    <a:pt x="1" y="6482"/>
                  </a:cubicBezTo>
                  <a:cubicBezTo>
                    <a:pt x="826" y="7489"/>
                    <a:pt x="2292" y="7514"/>
                    <a:pt x="2438" y="7514"/>
                  </a:cubicBezTo>
                  <a:cubicBezTo>
                    <a:pt x="2446" y="7514"/>
                    <a:pt x="2450" y="7514"/>
                    <a:pt x="2450" y="7514"/>
                  </a:cubicBezTo>
                  <a:cubicBezTo>
                    <a:pt x="2450" y="7514"/>
                    <a:pt x="2776" y="6973"/>
                    <a:pt x="3038" y="6196"/>
                  </a:cubicBezTo>
                  <a:cubicBezTo>
                    <a:pt x="3301" y="5419"/>
                    <a:pt x="4345" y="3414"/>
                    <a:pt x="4734" y="2410"/>
                  </a:cubicBezTo>
                  <a:cubicBezTo>
                    <a:pt x="5122" y="1406"/>
                    <a:pt x="5058" y="521"/>
                    <a:pt x="4427" y="176"/>
                  </a:cubicBezTo>
                  <a:cubicBezTo>
                    <a:pt x="4206" y="57"/>
                    <a:pt x="4005" y="0"/>
                    <a:pt x="38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4" name="Google Shape;304;p28"/>
            <p:cNvSpPr/>
            <p:nvPr/>
          </p:nvSpPr>
          <p:spPr>
            <a:xfrm>
              <a:off x="3619375" y="4023750"/>
              <a:ext cx="80550" cy="66925"/>
            </a:xfrm>
            <a:custGeom>
              <a:avLst/>
              <a:ahLst/>
              <a:rect l="l" t="t" r="r" b="b"/>
              <a:pathLst>
                <a:path w="3222" h="2677" extrusionOk="0">
                  <a:moveTo>
                    <a:pt x="548" y="0"/>
                  </a:moveTo>
                  <a:lnTo>
                    <a:pt x="548" y="0"/>
                  </a:lnTo>
                  <a:cubicBezTo>
                    <a:pt x="177" y="196"/>
                    <a:pt x="47" y="1192"/>
                    <a:pt x="25" y="1571"/>
                  </a:cubicBezTo>
                  <a:cubicBezTo>
                    <a:pt x="1" y="2034"/>
                    <a:pt x="1116" y="2677"/>
                    <a:pt x="2023" y="2677"/>
                  </a:cubicBezTo>
                  <a:cubicBezTo>
                    <a:pt x="2167" y="2677"/>
                    <a:pt x="2305" y="2661"/>
                    <a:pt x="2433" y="2625"/>
                  </a:cubicBezTo>
                  <a:cubicBezTo>
                    <a:pt x="2590" y="2580"/>
                    <a:pt x="2806" y="2246"/>
                    <a:pt x="3014" y="1648"/>
                  </a:cubicBezTo>
                  <a:cubicBezTo>
                    <a:pt x="3222" y="1048"/>
                    <a:pt x="3115" y="961"/>
                    <a:pt x="3115" y="961"/>
                  </a:cubicBezTo>
                  <a:lnTo>
                    <a:pt x="3115" y="961"/>
                  </a:lnTo>
                  <a:lnTo>
                    <a:pt x="2999" y="1200"/>
                  </a:lnTo>
                  <a:cubicBezTo>
                    <a:pt x="2999" y="1200"/>
                    <a:pt x="2862" y="1226"/>
                    <a:pt x="2646" y="1226"/>
                  </a:cubicBezTo>
                  <a:cubicBezTo>
                    <a:pt x="2392" y="1226"/>
                    <a:pt x="2030" y="1190"/>
                    <a:pt x="1653" y="1036"/>
                  </a:cubicBezTo>
                  <a:cubicBezTo>
                    <a:pt x="789" y="684"/>
                    <a:pt x="453" y="286"/>
                    <a:pt x="453" y="286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5" name="Google Shape;305;p28"/>
            <p:cNvSpPr/>
            <p:nvPr/>
          </p:nvSpPr>
          <p:spPr>
            <a:xfrm>
              <a:off x="3746350" y="4130925"/>
              <a:ext cx="377125" cy="216550"/>
            </a:xfrm>
            <a:custGeom>
              <a:avLst/>
              <a:ahLst/>
              <a:rect l="l" t="t" r="r" b="b"/>
              <a:pathLst>
                <a:path w="15085" h="8662" extrusionOk="0">
                  <a:moveTo>
                    <a:pt x="9565" y="1"/>
                  </a:moveTo>
                  <a:cubicBezTo>
                    <a:pt x="9512" y="1"/>
                    <a:pt x="9458" y="15"/>
                    <a:pt x="9410" y="42"/>
                  </a:cubicBezTo>
                  <a:lnTo>
                    <a:pt x="1" y="5476"/>
                  </a:lnTo>
                  <a:lnTo>
                    <a:pt x="5519" y="8662"/>
                  </a:lnTo>
                  <a:lnTo>
                    <a:pt x="15084" y="3138"/>
                  </a:lnTo>
                  <a:lnTo>
                    <a:pt x="9720" y="42"/>
                  </a:lnTo>
                  <a:cubicBezTo>
                    <a:pt x="9672" y="15"/>
                    <a:pt x="9618" y="1"/>
                    <a:pt x="9565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6" name="Google Shape;306;p28"/>
            <p:cNvSpPr/>
            <p:nvPr/>
          </p:nvSpPr>
          <p:spPr>
            <a:xfrm>
              <a:off x="3810750" y="4172225"/>
              <a:ext cx="284275" cy="163850"/>
            </a:xfrm>
            <a:custGeom>
              <a:avLst/>
              <a:ahLst/>
              <a:rect l="l" t="t" r="r" b="b"/>
              <a:pathLst>
                <a:path w="11371" h="6554" extrusionOk="0">
                  <a:moveTo>
                    <a:pt x="8462" y="1"/>
                  </a:moveTo>
                  <a:lnTo>
                    <a:pt x="1" y="4885"/>
                  </a:lnTo>
                  <a:lnTo>
                    <a:pt x="2893" y="6554"/>
                  </a:lnTo>
                  <a:lnTo>
                    <a:pt x="11371" y="1660"/>
                  </a:lnTo>
                  <a:lnTo>
                    <a:pt x="8462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7" name="Google Shape;307;p28"/>
            <p:cNvSpPr/>
            <p:nvPr/>
          </p:nvSpPr>
          <p:spPr>
            <a:xfrm>
              <a:off x="3847525" y="4182850"/>
              <a:ext cx="101175" cy="58425"/>
            </a:xfrm>
            <a:custGeom>
              <a:avLst/>
              <a:ahLst/>
              <a:rect l="l" t="t" r="r" b="b"/>
              <a:pathLst>
                <a:path w="4047" h="2337" extrusionOk="0">
                  <a:moveTo>
                    <a:pt x="2575" y="0"/>
                  </a:moveTo>
                  <a:lnTo>
                    <a:pt x="0" y="1487"/>
                  </a:lnTo>
                  <a:lnTo>
                    <a:pt x="54" y="1517"/>
                  </a:lnTo>
                  <a:lnTo>
                    <a:pt x="1472" y="2336"/>
                  </a:lnTo>
                  <a:lnTo>
                    <a:pt x="3995" y="879"/>
                  </a:lnTo>
                  <a:lnTo>
                    <a:pt x="4047" y="851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8" name="Google Shape;308;p28"/>
            <p:cNvSpPr/>
            <p:nvPr/>
          </p:nvSpPr>
          <p:spPr>
            <a:xfrm>
              <a:off x="3848850" y="4184350"/>
              <a:ext cx="98575" cy="56925"/>
            </a:xfrm>
            <a:custGeom>
              <a:avLst/>
              <a:ahLst/>
              <a:rect l="l" t="t" r="r" b="b"/>
              <a:pathLst>
                <a:path w="3943" h="2277" extrusionOk="0">
                  <a:moveTo>
                    <a:pt x="2522" y="0"/>
                  </a:moveTo>
                  <a:lnTo>
                    <a:pt x="1" y="1457"/>
                  </a:lnTo>
                  <a:lnTo>
                    <a:pt x="1419" y="2276"/>
                  </a:lnTo>
                  <a:lnTo>
                    <a:pt x="3942" y="819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799" name="Google Shape;309;p28"/>
            <p:cNvSpPr/>
            <p:nvPr/>
          </p:nvSpPr>
          <p:spPr>
            <a:xfrm>
              <a:off x="3746350" y="4209400"/>
              <a:ext cx="377125" cy="146650"/>
            </a:xfrm>
            <a:custGeom>
              <a:avLst/>
              <a:ahLst/>
              <a:rect l="l" t="t" r="r" b="b"/>
              <a:pathLst>
                <a:path w="15085" h="5866" extrusionOk="0">
                  <a:moveTo>
                    <a:pt x="15084" y="1"/>
                  </a:moveTo>
                  <a:lnTo>
                    <a:pt x="5519" y="5523"/>
                  </a:lnTo>
                  <a:lnTo>
                    <a:pt x="1" y="2337"/>
                  </a:lnTo>
                  <a:lnTo>
                    <a:pt x="1" y="2462"/>
                  </a:lnTo>
                  <a:cubicBezTo>
                    <a:pt x="1" y="2646"/>
                    <a:pt x="99" y="2818"/>
                    <a:pt x="260" y="2910"/>
                  </a:cubicBezTo>
                  <a:lnTo>
                    <a:pt x="5260" y="5797"/>
                  </a:lnTo>
                  <a:cubicBezTo>
                    <a:pt x="5340" y="5843"/>
                    <a:pt x="5429" y="5866"/>
                    <a:pt x="5518" y="5866"/>
                  </a:cubicBezTo>
                  <a:cubicBezTo>
                    <a:pt x="5607" y="5866"/>
                    <a:pt x="5696" y="5843"/>
                    <a:pt x="5776" y="5797"/>
                  </a:cubicBezTo>
                  <a:lnTo>
                    <a:pt x="14825" y="574"/>
                  </a:lnTo>
                  <a:cubicBezTo>
                    <a:pt x="14986" y="482"/>
                    <a:pt x="15084" y="310"/>
                    <a:pt x="15084" y="126"/>
                  </a:cubicBezTo>
                  <a:lnTo>
                    <a:pt x="15084" y="1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800" name="Google Shape;310;p28"/>
            <p:cNvSpPr/>
            <p:nvPr/>
          </p:nvSpPr>
          <p:spPr>
            <a:xfrm>
              <a:off x="3884325" y="4209400"/>
              <a:ext cx="239150" cy="146700"/>
            </a:xfrm>
            <a:custGeom>
              <a:avLst/>
              <a:ahLst/>
              <a:rect l="l" t="t" r="r" b="b"/>
              <a:pathLst>
                <a:path w="9566" h="5868" extrusionOk="0">
                  <a:moveTo>
                    <a:pt x="9565" y="1"/>
                  </a:moveTo>
                  <a:lnTo>
                    <a:pt x="0" y="5523"/>
                  </a:lnTo>
                  <a:lnTo>
                    <a:pt x="0" y="5867"/>
                  </a:lnTo>
                  <a:cubicBezTo>
                    <a:pt x="90" y="5867"/>
                    <a:pt x="179" y="5844"/>
                    <a:pt x="257" y="5797"/>
                  </a:cubicBezTo>
                  <a:lnTo>
                    <a:pt x="9306" y="574"/>
                  </a:lnTo>
                  <a:cubicBezTo>
                    <a:pt x="9467" y="482"/>
                    <a:pt x="9565" y="310"/>
                    <a:pt x="9565" y="126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801" name="Google Shape;311;p28"/>
            <p:cNvSpPr/>
            <p:nvPr/>
          </p:nvSpPr>
          <p:spPr>
            <a:xfrm>
              <a:off x="3887950" y="4047175"/>
              <a:ext cx="270725" cy="303225"/>
            </a:xfrm>
            <a:custGeom>
              <a:avLst/>
              <a:ahLst/>
              <a:rect l="l" t="t" r="r" b="b"/>
              <a:pathLst>
                <a:path w="10829" h="12129" extrusionOk="0">
                  <a:moveTo>
                    <a:pt x="10648" y="1"/>
                  </a:moveTo>
                  <a:lnTo>
                    <a:pt x="1287" y="5406"/>
                  </a:lnTo>
                  <a:cubicBezTo>
                    <a:pt x="1170" y="5474"/>
                    <a:pt x="1090" y="5589"/>
                    <a:pt x="1066" y="5723"/>
                  </a:cubicBezTo>
                  <a:lnTo>
                    <a:pt x="1" y="12087"/>
                  </a:lnTo>
                  <a:cubicBezTo>
                    <a:pt x="72" y="12115"/>
                    <a:pt x="147" y="12128"/>
                    <a:pt x="222" y="12128"/>
                  </a:cubicBezTo>
                  <a:cubicBezTo>
                    <a:pt x="328" y="12128"/>
                    <a:pt x="434" y="12100"/>
                    <a:pt x="529" y="12045"/>
                  </a:cubicBezTo>
                  <a:lnTo>
                    <a:pt x="9537" y="6846"/>
                  </a:lnTo>
                  <a:cubicBezTo>
                    <a:pt x="9696" y="6754"/>
                    <a:pt x="9805" y="6597"/>
                    <a:pt x="9835" y="6418"/>
                  </a:cubicBezTo>
                  <a:lnTo>
                    <a:pt x="10821" y="537"/>
                  </a:lnTo>
                  <a:cubicBezTo>
                    <a:pt x="10827" y="504"/>
                    <a:pt x="10829" y="470"/>
                    <a:pt x="10829" y="435"/>
                  </a:cubicBezTo>
                  <a:cubicBezTo>
                    <a:pt x="10829" y="271"/>
                    <a:pt x="10764" y="116"/>
                    <a:pt x="10648" y="1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802" name="Google Shape;312;p28"/>
            <p:cNvSpPr/>
            <p:nvPr/>
          </p:nvSpPr>
          <p:spPr>
            <a:xfrm>
              <a:off x="3884325" y="4044800"/>
              <a:ext cx="269850" cy="304600"/>
            </a:xfrm>
            <a:custGeom>
              <a:avLst/>
              <a:ahLst/>
              <a:rect l="l" t="t" r="r" b="b"/>
              <a:pathLst>
                <a:path w="10794" h="12184" extrusionOk="0">
                  <a:moveTo>
                    <a:pt x="10668" y="0"/>
                  </a:moveTo>
                  <a:lnTo>
                    <a:pt x="1288" y="5415"/>
                  </a:lnTo>
                  <a:cubicBezTo>
                    <a:pt x="1171" y="5484"/>
                    <a:pt x="1090" y="5599"/>
                    <a:pt x="1068" y="5733"/>
                  </a:cubicBezTo>
                  <a:lnTo>
                    <a:pt x="0" y="12107"/>
                  </a:lnTo>
                  <a:lnTo>
                    <a:pt x="62" y="12142"/>
                  </a:lnTo>
                  <a:cubicBezTo>
                    <a:pt x="89" y="12157"/>
                    <a:pt x="117" y="12172"/>
                    <a:pt x="146" y="12184"/>
                  </a:cubicBezTo>
                  <a:lnTo>
                    <a:pt x="1210" y="5820"/>
                  </a:lnTo>
                  <a:cubicBezTo>
                    <a:pt x="1233" y="5686"/>
                    <a:pt x="1313" y="5571"/>
                    <a:pt x="1430" y="5502"/>
                  </a:cubicBezTo>
                  <a:lnTo>
                    <a:pt x="10793" y="96"/>
                  </a:lnTo>
                  <a:cubicBezTo>
                    <a:pt x="10755" y="57"/>
                    <a:pt x="10713" y="25"/>
                    <a:pt x="10668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  <p:sp>
          <p:nvSpPr>
            <p:cNvPr id="1048803" name="Google Shape;313;p28"/>
            <p:cNvSpPr/>
            <p:nvPr/>
          </p:nvSpPr>
          <p:spPr>
            <a:xfrm>
              <a:off x="4013725" y="4181100"/>
              <a:ext cx="41575" cy="42325"/>
            </a:xfrm>
            <a:custGeom>
              <a:avLst/>
              <a:ahLst/>
              <a:rect l="l" t="t" r="r" b="b"/>
              <a:pathLst>
                <a:path w="1663" h="1693" extrusionOk="0">
                  <a:moveTo>
                    <a:pt x="1356" y="1"/>
                  </a:moveTo>
                  <a:cubicBezTo>
                    <a:pt x="1246" y="1"/>
                    <a:pt x="1107" y="44"/>
                    <a:pt x="951" y="134"/>
                  </a:cubicBezTo>
                  <a:cubicBezTo>
                    <a:pt x="517" y="384"/>
                    <a:pt x="109" y="907"/>
                    <a:pt x="44" y="1302"/>
                  </a:cubicBezTo>
                  <a:cubicBezTo>
                    <a:pt x="1" y="1555"/>
                    <a:pt x="108" y="1693"/>
                    <a:pt x="306" y="1693"/>
                  </a:cubicBezTo>
                  <a:cubicBezTo>
                    <a:pt x="417" y="1693"/>
                    <a:pt x="556" y="1649"/>
                    <a:pt x="712" y="1559"/>
                  </a:cubicBezTo>
                  <a:cubicBezTo>
                    <a:pt x="1148" y="1308"/>
                    <a:pt x="1552" y="785"/>
                    <a:pt x="1619" y="391"/>
                  </a:cubicBezTo>
                  <a:cubicBezTo>
                    <a:pt x="1662" y="139"/>
                    <a:pt x="1554" y="1"/>
                    <a:pt x="1356" y="1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p>
              <a:endParaRPr sz="2400"/>
            </a:p>
          </p:txBody>
        </p:sp>
      </p:grpSp>
      <p:sp>
        <p:nvSpPr>
          <p:cNvPr id="1048804" name="Google Shape;314;p28"/>
          <p:cNvSpPr txBox="1">
            <a:spLocks noGrp="1"/>
          </p:cNvSpPr>
          <p:nvPr>
            <p:ph type="ctrTitle"/>
          </p:nvPr>
        </p:nvSpPr>
        <p:spPr>
          <a:xfrm>
            <a:off x="659275" y="1913433"/>
            <a:ext cx="5422800" cy="1188113"/>
          </a:xfrm>
          <a:prstGeom prst="rect"/>
        </p:spPr>
        <p:txBody>
          <a:bodyPr anchor="b" anchorCtr="0" bIns="121900" lIns="121900" rIns="121900" rtlCol="0" spcFirstLastPara="1" tIns="121900" vert="horz" wrap="square">
            <a:noAutofit/>
          </a:bodyPr>
          <a:p>
            <a:pPr>
              <a:spcBef>
                <a:spcPts val="0"/>
              </a:spcBef>
            </a:pPr>
            <a:r>
              <a:rPr dirty="0" sz="5400" lang="en-GB" err="1" smtClean="0">
                <a:solidFill>
                  <a:schemeClr val="lt1"/>
                </a:solidFill>
                <a:latin typeface="Berlin Sans FB Demi" panose="020E0802020502020306" pitchFamily="34" charset="0"/>
              </a:rPr>
              <a:t>Butuh</a:t>
            </a:r>
            <a:r>
              <a:rPr dirty="0" sz="5400" lang="en-GB" smtClean="0">
                <a:solidFill>
                  <a:schemeClr val="lt1"/>
                </a:solidFill>
                <a:latin typeface="Berlin Sans FB Demi" panose="020E0802020502020306" pitchFamily="34" charset="0"/>
              </a:rPr>
              <a:t> Tutor ?</a:t>
            </a:r>
            <a:br>
              <a:rPr dirty="0" sz="5400" lang="en-GB" smtClean="0">
                <a:solidFill>
                  <a:schemeClr val="lt1"/>
                </a:solidFill>
                <a:latin typeface="Berlin Sans FB Demi" panose="020E0802020502020306" pitchFamily="34" charset="0"/>
              </a:rPr>
            </a:br>
            <a:r>
              <a:rPr dirty="0" sz="5400" lang="en-GB" err="1" smtClean="0">
                <a:solidFill>
                  <a:schemeClr val="lt1"/>
                </a:solidFill>
                <a:latin typeface="Berlin Sans FB Demi" panose="020E0802020502020306" pitchFamily="34" charset="0"/>
              </a:rPr>
              <a:t>TutorinAja</a:t>
            </a:r>
            <a:r>
              <a:rPr dirty="0" sz="5400" lang="en-GB" smtClean="0">
                <a:solidFill>
                  <a:schemeClr val="lt1"/>
                </a:solidFill>
                <a:latin typeface="Berlin Sans FB Demi" panose="020E0802020502020306" pitchFamily="34" charset="0"/>
              </a:rPr>
              <a:t>!</a:t>
            </a:r>
            <a:endParaRPr dirty="0" sz="5400">
              <a:solidFill>
                <a:schemeClr val="lt1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1996;p52"/>
          <p:cNvSpPr/>
          <p:nvPr/>
        </p:nvSpPr>
        <p:spPr>
          <a:xfrm>
            <a:off x="0" y="4262917"/>
            <a:ext cx="12231694" cy="11726602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sp>
        <p:nvSpPr>
          <p:cNvPr id="1048809" name="Google Shape;2018;p52"/>
          <p:cNvSpPr txBox="1">
            <a:spLocks noGrp="1"/>
          </p:cNvSpPr>
          <p:nvPr>
            <p:ph type="subTitle" idx="4294967295"/>
          </p:nvPr>
        </p:nvSpPr>
        <p:spPr>
          <a:xfrm flipH="1">
            <a:off x="1338706" y="1859127"/>
            <a:ext cx="9554282" cy="1476800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p>
            <a:pPr algn="ctr" indent="0" marL="0">
              <a:spcBef>
                <a:spcPts val="0"/>
              </a:spcBef>
              <a:spcAft>
                <a:spcPts val="2133"/>
              </a:spcAft>
              <a:buNone/>
            </a:pP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Tutorin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Aja!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merupakan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website yang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menyediakan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jasa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private tutor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untuk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siswa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pada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jenjang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pendidikan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SD, SMP,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dan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SMA di </a:t>
            </a:r>
            <a:r>
              <a:rPr dirty="0" sz="2400" lang="en-US" err="1" smtClean="0">
                <a:latin typeface="Bahnschrift" panose="020B0502040204020203" pitchFamily="34" charset="0"/>
                <a:cs typeface="Arial" panose="020B0604020202020204" pitchFamily="34" charset="0"/>
              </a:rPr>
              <a:t>daerah</a:t>
            </a:r>
            <a:r>
              <a:rPr dirty="0" sz="2400" lang="en-US" smtClean="0">
                <a:latin typeface="Bahnschrift" panose="020B0502040204020203" pitchFamily="34" charset="0"/>
                <a:cs typeface="Arial" panose="020B0604020202020204" pitchFamily="34" charset="0"/>
              </a:rPr>
              <a:t> Bali</a:t>
            </a:r>
          </a:p>
          <a:p>
            <a:pPr algn="ctr" indent="0" marL="0">
              <a:spcBef>
                <a:spcPts val="0"/>
              </a:spcBef>
              <a:spcAft>
                <a:spcPts val="2133"/>
              </a:spcAft>
              <a:buNone/>
            </a:pPr>
            <a:endParaRPr dirty="0" sz="2400">
              <a:latin typeface="Bahnschrift" panose="020B0502040204020203" pitchFamily="34" charset="0"/>
            </a:endParaRPr>
          </a:p>
        </p:txBody>
      </p:sp>
      <p:sp>
        <p:nvSpPr>
          <p:cNvPr id="1048810" name="Google Shape;2019;p52"/>
          <p:cNvSpPr txBox="1">
            <a:spLocks noGrp="1"/>
          </p:cNvSpPr>
          <p:nvPr>
            <p:ph type="title"/>
          </p:nvPr>
        </p:nvSpPr>
        <p:spPr>
          <a:xfrm>
            <a:off x="2257136" y="492240"/>
            <a:ext cx="7595720" cy="1553412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p>
            <a:pPr algn="ctr"/>
            <a:r>
              <a:rPr dirty="0" sz="6600" lang="en-GB" err="1" smtClean="0">
                <a:latin typeface="Cooper Black" panose="0208090404030B020404" pitchFamily="18" charset="0"/>
              </a:rPr>
              <a:t>TutorinAja</a:t>
            </a:r>
            <a:r>
              <a:rPr dirty="0" sz="6600" lang="en-GB" smtClean="0">
                <a:latin typeface="Cooper Black" panose="0208090404030B020404" pitchFamily="18" charset="0"/>
              </a:rPr>
              <a:t>!</a:t>
            </a:r>
            <a:endParaRPr dirty="0" sz="6600">
              <a:latin typeface="Cooper Black" panose="0208090404030B020404" pitchFamily="18" charset="0"/>
            </a:endParaRPr>
          </a:p>
        </p:txBody>
      </p:sp>
      <p:grpSp>
        <p:nvGrpSpPr>
          <p:cNvPr id="52" name="Group 2"/>
          <p:cNvGrpSpPr/>
          <p:nvPr/>
        </p:nvGrpSpPr>
        <p:grpSpPr>
          <a:xfrm>
            <a:off x="3911763" y="3446415"/>
            <a:ext cx="4342131" cy="4002136"/>
            <a:chOff x="90871" y="3446415"/>
            <a:chExt cx="4342131" cy="4002136"/>
          </a:xfrm>
        </p:grpSpPr>
        <p:grpSp>
          <p:nvGrpSpPr>
            <p:cNvPr id="53" name="Google Shape;1997;p52"/>
            <p:cNvGrpSpPr/>
            <p:nvPr/>
          </p:nvGrpSpPr>
          <p:grpSpPr>
            <a:xfrm>
              <a:off x="90871" y="3446415"/>
              <a:ext cx="4342131" cy="4002136"/>
              <a:chOff x="4147875" y="986011"/>
              <a:chExt cx="3842140" cy="3541295"/>
            </a:xfrm>
          </p:grpSpPr>
          <p:sp>
            <p:nvSpPr>
              <p:cNvPr id="1048811" name="Google Shape;1998;p52"/>
              <p:cNvSpPr/>
              <p:nvPr/>
            </p:nvSpPr>
            <p:spPr>
              <a:xfrm>
                <a:off x="5124712" y="3465992"/>
                <a:ext cx="1839228" cy="1061315"/>
              </a:xfrm>
              <a:custGeom>
                <a:avLst/>
                <a:ahLst/>
                <a:rect l="l" t="t" r="r" b="b"/>
                <a:pathLst>
                  <a:path w="67371" h="38876" extrusionOk="0">
                    <a:moveTo>
                      <a:pt x="33685" y="0"/>
                    </a:moveTo>
                    <a:cubicBezTo>
                      <a:pt x="24752" y="0"/>
                      <a:pt x="16184" y="2048"/>
                      <a:pt x="9866" y="5694"/>
                    </a:cubicBezTo>
                    <a:cubicBezTo>
                      <a:pt x="3549" y="9338"/>
                      <a:pt x="0" y="14282"/>
                      <a:pt x="0" y="19438"/>
                    </a:cubicBezTo>
                    <a:cubicBezTo>
                      <a:pt x="0" y="24593"/>
                      <a:pt x="3549" y="29537"/>
                      <a:pt x="9866" y="33182"/>
                    </a:cubicBezTo>
                    <a:cubicBezTo>
                      <a:pt x="16184" y="36827"/>
                      <a:pt x="24752" y="38875"/>
                      <a:pt x="33685" y="38875"/>
                    </a:cubicBezTo>
                    <a:cubicBezTo>
                      <a:pt x="42619" y="38875"/>
                      <a:pt x="51188" y="36827"/>
                      <a:pt x="57505" y="33182"/>
                    </a:cubicBezTo>
                    <a:cubicBezTo>
                      <a:pt x="63822" y="29537"/>
                      <a:pt x="67370" y="24593"/>
                      <a:pt x="67370" y="19438"/>
                    </a:cubicBezTo>
                    <a:cubicBezTo>
                      <a:pt x="67370" y="14282"/>
                      <a:pt x="63822" y="9338"/>
                      <a:pt x="57505" y="5694"/>
                    </a:cubicBezTo>
                    <a:cubicBezTo>
                      <a:pt x="51188" y="2048"/>
                      <a:pt x="42619" y="0"/>
                      <a:pt x="33685" y="0"/>
                    </a:cubicBezTo>
                    <a:close/>
                  </a:path>
                </a:pathLst>
              </a:custGeom>
              <a:solidFill>
                <a:srgbClr val="90C4FE">
                  <a:alpha val="39110"/>
                </a:srgb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2" name="Google Shape;1999;p52"/>
              <p:cNvSpPr/>
              <p:nvPr/>
            </p:nvSpPr>
            <p:spPr>
              <a:xfrm>
                <a:off x="5591742" y="3553821"/>
                <a:ext cx="954407" cy="419279"/>
              </a:xfrm>
              <a:custGeom>
                <a:avLst/>
                <a:ah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3" name="Google Shape;2000;p52"/>
              <p:cNvSpPr/>
              <p:nvPr/>
            </p:nvSpPr>
            <p:spPr>
              <a:xfrm>
                <a:off x="5619445" y="3553821"/>
                <a:ext cx="849745" cy="335160"/>
              </a:xfrm>
              <a:custGeom>
                <a:avLst/>
                <a:ah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rgbClr val="1C2D63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4" name="Google Shape;2001;p52"/>
              <p:cNvSpPr/>
              <p:nvPr/>
            </p:nvSpPr>
            <p:spPr>
              <a:xfrm>
                <a:off x="5520135" y="3939716"/>
                <a:ext cx="1097573" cy="65369"/>
              </a:xfrm>
              <a:custGeom>
                <a:avLst/>
                <a:ah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5" name="Google Shape;2002;p52"/>
              <p:cNvSpPr/>
              <p:nvPr/>
            </p:nvSpPr>
            <p:spPr>
              <a:xfrm>
                <a:off x="4147875" y="1157727"/>
                <a:ext cx="3842140" cy="2479534"/>
              </a:xfrm>
              <a:custGeom>
                <a:avLst/>
                <a:ah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rgbClr val="B2C3E3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6" name="Google Shape;2003;p52"/>
              <p:cNvSpPr/>
              <p:nvPr/>
            </p:nvSpPr>
            <p:spPr>
              <a:xfrm>
                <a:off x="4147875" y="986011"/>
                <a:ext cx="3842140" cy="2359231"/>
              </a:xfrm>
              <a:custGeom>
                <a:avLst/>
                <a:ah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7" name="Google Shape;2004;p52"/>
              <p:cNvSpPr/>
              <p:nvPr/>
            </p:nvSpPr>
            <p:spPr>
              <a:xfrm>
                <a:off x="4351050" y="1150770"/>
                <a:ext cx="3435791" cy="1934437"/>
              </a:xfrm>
              <a:custGeom>
                <a:avLst/>
                <a:ah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  <p:sp>
            <p:nvSpPr>
              <p:cNvPr id="1048818" name="Google Shape;2005;p52"/>
              <p:cNvSpPr/>
              <p:nvPr/>
            </p:nvSpPr>
            <p:spPr>
              <a:xfrm>
                <a:off x="6008800" y="3421088"/>
                <a:ext cx="120300" cy="120300"/>
              </a:xfrm>
              <a:prstGeom prst="ellipse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endParaRPr sz="2400"/>
              </a:p>
            </p:txBody>
          </p:sp>
        </p:grpSp>
        <p:pic>
          <p:nvPicPr>
            <p:cNvPr id="2097153" name="Picture 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320487" y="3632615"/>
              <a:ext cx="3882902" cy="2186172"/>
            </a:xfrm>
            <a:prstGeom prst="rect"/>
          </p:spPr>
        </p:pic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1000" id="7"/>
                                        <p:tgtEl>
                                          <p:spTgt spid="104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Google Shape;1996;p52"/>
          <p:cNvSpPr/>
          <p:nvPr/>
        </p:nvSpPr>
        <p:spPr>
          <a:xfrm>
            <a:off x="-24845" y="4900527"/>
            <a:ext cx="12216845" cy="1993703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r>
              <a:rPr dirty="0" sz="2400" lang="en-ID" smtClean="0"/>
              <a:t> </a:t>
            </a:r>
            <a:endParaRPr dirty="0" sz="2400"/>
          </a:p>
        </p:txBody>
      </p:sp>
      <p:sp>
        <p:nvSpPr>
          <p:cNvPr id="1048824" name="Google Shape;320;p29"/>
          <p:cNvSpPr txBox="1">
            <a:spLocks noGrp="1"/>
          </p:cNvSpPr>
          <p:nvPr>
            <p:ph type="title"/>
          </p:nvPr>
        </p:nvSpPr>
        <p:spPr>
          <a:xfrm>
            <a:off x="896778" y="768010"/>
            <a:ext cx="10228447" cy="690023"/>
          </a:xfrm>
          <a:prstGeom prst="rect"/>
        </p:spPr>
        <p:txBody>
          <a:bodyPr anchor="t" anchorCtr="0" bIns="121900" lIns="121900" rIns="121900" rtlCol="0" spcFirstLastPara="1" tIns="121900" vert="horz" wrap="square">
            <a:noAutofit/>
          </a:bodyPr>
          <a:p>
            <a:r>
              <a:rPr dirty="0" sz="4000" lang="en-GB" err="1" smtClean="0">
                <a:latin typeface="Cooper Black" panose="0208090404030B020404" pitchFamily="18" charset="0"/>
              </a:rPr>
              <a:t>Tujuan</a:t>
            </a:r>
            <a:r>
              <a:rPr dirty="0" sz="4000" lang="en-GB" smtClean="0">
                <a:latin typeface="Cooper Black" panose="0208090404030B020404" pitchFamily="18" charset="0"/>
              </a:rPr>
              <a:t> Website </a:t>
            </a:r>
            <a:r>
              <a:rPr dirty="0" sz="4000" lang="en-GB" err="1" smtClean="0">
                <a:latin typeface="Cooper Black" panose="0208090404030B020404" pitchFamily="18" charset="0"/>
              </a:rPr>
              <a:t>TutorinAja</a:t>
            </a:r>
            <a:r>
              <a:rPr dirty="0" sz="4000" lang="en-GB" smtClean="0">
                <a:latin typeface="Cooper Black" panose="0208090404030B020404" pitchFamily="18" charset="0"/>
              </a:rPr>
              <a:t>! </a:t>
            </a:r>
            <a:endParaRPr dirty="0" sz="4000">
              <a:latin typeface="Cooper Black" panose="0208090404030B020404" pitchFamily="18" charset="0"/>
            </a:endParaRPr>
          </a:p>
        </p:txBody>
      </p:sp>
      <p:sp>
        <p:nvSpPr>
          <p:cNvPr id="1048825" name="Rounded Rectangle 3"/>
          <p:cNvSpPr/>
          <p:nvPr/>
        </p:nvSpPr>
        <p:spPr>
          <a:xfrm>
            <a:off x="1042690" y="2395723"/>
            <a:ext cx="2904566" cy="3567954"/>
          </a:xfrm>
          <a:prstGeom prst="roundRect">
            <a:avLst>
              <a:gd name="adj" fmla="val 547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mengakses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pelajaran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dikuasai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26" name="Rounded Rectangle 4"/>
          <p:cNvSpPr/>
          <p:nvPr/>
        </p:nvSpPr>
        <p:spPr>
          <a:xfrm>
            <a:off x="4689404" y="2395723"/>
            <a:ext cx="2904566" cy="3567954"/>
          </a:xfrm>
          <a:prstGeom prst="roundRect">
            <a:avLst>
              <a:gd name="adj" fmla="val 547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kesempatan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pengajar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siswanya</a:t>
            </a:r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27" name="Rounded Rectangle 5"/>
          <p:cNvSpPr/>
          <p:nvPr/>
        </p:nvSpPr>
        <p:spPr>
          <a:xfrm>
            <a:off x="8336118" y="2395723"/>
            <a:ext cx="2904566" cy="3567954"/>
          </a:xfrm>
          <a:prstGeom prst="roundRect">
            <a:avLst>
              <a:gd name="adj" fmla="val 547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yang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terpercaya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siswa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hebat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mempermudah</a:t>
            </a:r>
            <a:r>
              <a:rPr dirty="0"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dirty="0" lang="en-US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reservasi</a:t>
            </a:r>
            <a:endParaRPr dirty="0"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oogle Shape;18319;p72"/>
          <p:cNvGrpSpPr/>
          <p:nvPr/>
        </p:nvGrpSpPr>
        <p:grpSpPr>
          <a:xfrm>
            <a:off x="5640176" y="2799239"/>
            <a:ext cx="1003021" cy="1087385"/>
            <a:chOff x="3250786" y="1982386"/>
            <a:chExt cx="371650" cy="371624"/>
          </a:xfrm>
        </p:grpSpPr>
        <p:sp>
          <p:nvSpPr>
            <p:cNvPr id="1048828" name="Google Shape;18320;p72"/>
            <p:cNvSpPr/>
            <p:nvPr/>
          </p:nvSpPr>
          <p:spPr>
            <a:xfrm>
              <a:off x="3358634" y="2006215"/>
              <a:ext cx="179782" cy="164263"/>
            </a:xfrm>
            <a:custGeom>
              <a:avLst/>
              <a:ahLst/>
              <a:rect l="l" t="t" r="r" b="b"/>
              <a:pathLst>
                <a:path w="6858" h="6266" extrusionOk="0">
                  <a:moveTo>
                    <a:pt x="6189" y="0"/>
                  </a:moveTo>
                  <a:cubicBezTo>
                    <a:pt x="6181" y="0"/>
                    <a:pt x="6173" y="0"/>
                    <a:pt x="6165" y="1"/>
                  </a:cubicBezTo>
                  <a:lnTo>
                    <a:pt x="679" y="1"/>
                  </a:ln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706"/>
                    <a:pt x="304" y="5024"/>
                    <a:pt x="679" y="5024"/>
                  </a:cubicBezTo>
                  <a:lnTo>
                    <a:pt x="2513" y="5024"/>
                  </a:lnTo>
                  <a:lnTo>
                    <a:pt x="4346" y="6237"/>
                  </a:lnTo>
                  <a:cubicBezTo>
                    <a:pt x="4370" y="6257"/>
                    <a:pt x="4396" y="6265"/>
                    <a:pt x="4421" y="6265"/>
                  </a:cubicBezTo>
                  <a:cubicBezTo>
                    <a:pt x="4485" y="6265"/>
                    <a:pt x="4540" y="6205"/>
                    <a:pt x="4519" y="6121"/>
                  </a:cubicBezTo>
                  <a:lnTo>
                    <a:pt x="4346" y="5024"/>
                  </a:lnTo>
                  <a:lnTo>
                    <a:pt x="6165" y="5024"/>
                  </a:lnTo>
                  <a:cubicBezTo>
                    <a:pt x="6554" y="5024"/>
                    <a:pt x="6858" y="4706"/>
                    <a:pt x="6858" y="4331"/>
                  </a:cubicBezTo>
                  <a:lnTo>
                    <a:pt x="6858" y="679"/>
                  </a:lnTo>
                  <a:cubicBezTo>
                    <a:pt x="6858" y="312"/>
                    <a:pt x="6554" y="0"/>
                    <a:pt x="618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9" name="Google Shape;18321;p72"/>
            <p:cNvSpPr/>
            <p:nvPr/>
          </p:nvSpPr>
          <p:spPr>
            <a:xfrm>
              <a:off x="3358634" y="2006215"/>
              <a:ext cx="167671" cy="119619"/>
            </a:xfrm>
            <a:custGeom>
              <a:avLst/>
              <a:ahLst/>
              <a:rect l="l" t="t" r="r" b="b"/>
              <a:pathLst>
                <a:path w="6396" h="4563" extrusionOk="0">
                  <a:moveTo>
                    <a:pt x="679" y="1"/>
                  </a:moveTo>
                  <a:cubicBezTo>
                    <a:pt x="304" y="1"/>
                    <a:pt x="1" y="304"/>
                    <a:pt x="1" y="679"/>
                  </a:cubicBezTo>
                  <a:lnTo>
                    <a:pt x="1" y="4331"/>
                  </a:lnTo>
                  <a:cubicBezTo>
                    <a:pt x="1" y="4418"/>
                    <a:pt x="15" y="4490"/>
                    <a:pt x="44" y="4562"/>
                  </a:cubicBezTo>
                  <a:lnTo>
                    <a:pt x="5241" y="4562"/>
                  </a:lnTo>
                  <a:cubicBezTo>
                    <a:pt x="5876" y="4562"/>
                    <a:pt x="6396" y="4057"/>
                    <a:pt x="6396" y="3422"/>
                  </a:cubicBezTo>
                  <a:lnTo>
                    <a:pt x="6396" y="44"/>
                  </a:lnTo>
                  <a:cubicBezTo>
                    <a:pt x="6309" y="15"/>
                    <a:pt x="6237" y="1"/>
                    <a:pt x="616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0" name="Google Shape;18322;p72"/>
            <p:cNvSpPr/>
            <p:nvPr/>
          </p:nvSpPr>
          <p:spPr>
            <a:xfrm>
              <a:off x="3251546" y="2150398"/>
              <a:ext cx="131730" cy="131704"/>
            </a:xfrm>
            <a:custGeom>
              <a:avLst/>
              <a:ahLst/>
              <a:rect l="l" t="t" r="r" b="b"/>
              <a:pathLst>
                <a:path w="5025" h="5024" extrusionOk="0">
                  <a:moveTo>
                    <a:pt x="2512" y="0"/>
                  </a:moveTo>
                  <a:cubicBezTo>
                    <a:pt x="1415" y="0"/>
                    <a:pt x="607" y="881"/>
                    <a:pt x="535" y="1949"/>
                  </a:cubicBezTo>
                  <a:cubicBezTo>
                    <a:pt x="462" y="2729"/>
                    <a:pt x="304" y="3494"/>
                    <a:pt x="58" y="4244"/>
                  </a:cubicBezTo>
                  <a:cubicBezTo>
                    <a:pt x="1" y="4374"/>
                    <a:pt x="73" y="4533"/>
                    <a:pt x="203" y="4605"/>
                  </a:cubicBezTo>
                  <a:cubicBezTo>
                    <a:pt x="665" y="4807"/>
                    <a:pt x="1155" y="4952"/>
                    <a:pt x="1661" y="5024"/>
                  </a:cubicBezTo>
                  <a:lnTo>
                    <a:pt x="3364" y="5024"/>
                  </a:lnTo>
                  <a:cubicBezTo>
                    <a:pt x="3869" y="4952"/>
                    <a:pt x="4360" y="4807"/>
                    <a:pt x="4822" y="4605"/>
                  </a:cubicBezTo>
                  <a:cubicBezTo>
                    <a:pt x="4966" y="4533"/>
                    <a:pt x="5024" y="4374"/>
                    <a:pt x="4966" y="4244"/>
                  </a:cubicBezTo>
                  <a:cubicBezTo>
                    <a:pt x="4721" y="3494"/>
                    <a:pt x="4562" y="2729"/>
                    <a:pt x="4504" y="1949"/>
                  </a:cubicBezTo>
                  <a:cubicBezTo>
                    <a:pt x="4418" y="867"/>
                    <a:pt x="3609" y="0"/>
                    <a:pt x="2512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1" name="Google Shape;18323;p72"/>
            <p:cNvSpPr/>
            <p:nvPr/>
          </p:nvSpPr>
          <p:spPr>
            <a:xfrm>
              <a:off x="3287487" y="2150398"/>
              <a:ext cx="95790" cy="131704"/>
            </a:xfrm>
            <a:custGeom>
              <a:avLst/>
              <a:ahLst/>
              <a:rect l="l" t="t" r="r" b="b"/>
              <a:pathLst>
                <a:path w="3654" h="5024" extrusionOk="0">
                  <a:moveTo>
                    <a:pt x="1141" y="0"/>
                  </a:moveTo>
                  <a:cubicBezTo>
                    <a:pt x="304" y="0"/>
                    <a:pt x="1" y="1155"/>
                    <a:pt x="723" y="1588"/>
                  </a:cubicBezTo>
                  <a:cubicBezTo>
                    <a:pt x="752" y="1588"/>
                    <a:pt x="780" y="1603"/>
                    <a:pt x="795" y="1617"/>
                  </a:cubicBezTo>
                  <a:lnTo>
                    <a:pt x="1430" y="5024"/>
                  </a:lnTo>
                  <a:lnTo>
                    <a:pt x="1993" y="5024"/>
                  </a:lnTo>
                  <a:cubicBezTo>
                    <a:pt x="2498" y="4952"/>
                    <a:pt x="2989" y="4807"/>
                    <a:pt x="3451" y="4605"/>
                  </a:cubicBezTo>
                  <a:cubicBezTo>
                    <a:pt x="3595" y="4533"/>
                    <a:pt x="3653" y="4374"/>
                    <a:pt x="3595" y="4244"/>
                  </a:cubicBezTo>
                  <a:cubicBezTo>
                    <a:pt x="3350" y="3494"/>
                    <a:pt x="3191" y="2729"/>
                    <a:pt x="3119" y="1949"/>
                  </a:cubicBezTo>
                  <a:cubicBezTo>
                    <a:pt x="3047" y="867"/>
                    <a:pt x="2238" y="0"/>
                    <a:pt x="1141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2" name="Google Shape;18324;p72"/>
            <p:cNvSpPr/>
            <p:nvPr/>
          </p:nvSpPr>
          <p:spPr>
            <a:xfrm>
              <a:off x="3251179" y="2249910"/>
              <a:ext cx="131337" cy="104100"/>
            </a:xfrm>
            <a:custGeom>
              <a:avLst/>
              <a:ahLst/>
              <a:rect l="l" t="t" r="r" b="b"/>
              <a:pathLst>
                <a:path w="5010" h="3971" extrusionOk="0">
                  <a:moveTo>
                    <a:pt x="1675" y="1"/>
                  </a:moveTo>
                  <a:lnTo>
                    <a:pt x="1675" y="838"/>
                  </a:lnTo>
                  <a:cubicBezTo>
                    <a:pt x="1675" y="1055"/>
                    <a:pt x="1545" y="1242"/>
                    <a:pt x="1357" y="1343"/>
                  </a:cubicBezTo>
                  <a:lnTo>
                    <a:pt x="462" y="1791"/>
                  </a:lnTo>
                  <a:cubicBezTo>
                    <a:pt x="173" y="1935"/>
                    <a:pt x="0" y="2224"/>
                    <a:pt x="0" y="2542"/>
                  </a:cubicBezTo>
                  <a:lnTo>
                    <a:pt x="0" y="3696"/>
                  </a:lnTo>
                  <a:cubicBezTo>
                    <a:pt x="0" y="3841"/>
                    <a:pt x="116" y="3971"/>
                    <a:pt x="274" y="3971"/>
                  </a:cubicBezTo>
                  <a:lnTo>
                    <a:pt x="4735" y="3971"/>
                  </a:lnTo>
                  <a:cubicBezTo>
                    <a:pt x="4894" y="3971"/>
                    <a:pt x="5009" y="3841"/>
                    <a:pt x="5009" y="3696"/>
                  </a:cubicBezTo>
                  <a:lnTo>
                    <a:pt x="5009" y="2542"/>
                  </a:lnTo>
                  <a:cubicBezTo>
                    <a:pt x="5009" y="2224"/>
                    <a:pt x="4836" y="1935"/>
                    <a:pt x="4562" y="1791"/>
                  </a:cubicBezTo>
                  <a:lnTo>
                    <a:pt x="3652" y="1343"/>
                  </a:lnTo>
                  <a:cubicBezTo>
                    <a:pt x="3465" y="1242"/>
                    <a:pt x="3349" y="1055"/>
                    <a:pt x="3349" y="838"/>
                  </a:cubicBezTo>
                  <a:lnTo>
                    <a:pt x="3349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3" name="Google Shape;18325;p72"/>
            <p:cNvSpPr/>
            <p:nvPr/>
          </p:nvSpPr>
          <p:spPr>
            <a:xfrm>
              <a:off x="3294303" y="2249910"/>
              <a:ext cx="44697" cy="29544"/>
            </a:xfrm>
            <a:custGeom>
              <a:avLst/>
              <a:ahLst/>
              <a:rect l="l" t="t" r="r" b="b"/>
              <a:pathLst>
                <a:path w="1705" h="1127" extrusionOk="0">
                  <a:moveTo>
                    <a:pt x="30" y="1"/>
                  </a:moveTo>
                  <a:lnTo>
                    <a:pt x="30" y="838"/>
                  </a:lnTo>
                  <a:cubicBezTo>
                    <a:pt x="15" y="867"/>
                    <a:pt x="15" y="910"/>
                    <a:pt x="1" y="939"/>
                  </a:cubicBezTo>
                  <a:cubicBezTo>
                    <a:pt x="275" y="1055"/>
                    <a:pt x="564" y="1112"/>
                    <a:pt x="852" y="1127"/>
                  </a:cubicBezTo>
                  <a:cubicBezTo>
                    <a:pt x="1141" y="1112"/>
                    <a:pt x="1430" y="1055"/>
                    <a:pt x="1704" y="939"/>
                  </a:cubicBezTo>
                  <a:cubicBezTo>
                    <a:pt x="1704" y="910"/>
                    <a:pt x="1690" y="867"/>
                    <a:pt x="1690" y="838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4" name="Google Shape;18326;p72"/>
            <p:cNvSpPr/>
            <p:nvPr/>
          </p:nvSpPr>
          <p:spPr>
            <a:xfrm>
              <a:off x="3251179" y="2288525"/>
              <a:ext cx="131337" cy="65485"/>
            </a:xfrm>
            <a:custGeom>
              <a:avLst/>
              <a:ahLst/>
              <a:rect l="l" t="t" r="r" b="b"/>
              <a:pathLst>
                <a:path w="5010" h="2498" extrusionOk="0">
                  <a:moveTo>
                    <a:pt x="1097" y="0"/>
                  </a:moveTo>
                  <a:lnTo>
                    <a:pt x="462" y="318"/>
                  </a:lnTo>
                  <a:cubicBezTo>
                    <a:pt x="173" y="462"/>
                    <a:pt x="0" y="751"/>
                    <a:pt x="0" y="1069"/>
                  </a:cubicBezTo>
                  <a:lnTo>
                    <a:pt x="0" y="2223"/>
                  </a:lnTo>
                  <a:cubicBezTo>
                    <a:pt x="0" y="2368"/>
                    <a:pt x="130" y="2498"/>
                    <a:pt x="274" y="2498"/>
                  </a:cubicBezTo>
                  <a:lnTo>
                    <a:pt x="4735" y="2498"/>
                  </a:lnTo>
                  <a:cubicBezTo>
                    <a:pt x="4894" y="2498"/>
                    <a:pt x="5009" y="2368"/>
                    <a:pt x="5009" y="2223"/>
                  </a:cubicBezTo>
                  <a:lnTo>
                    <a:pt x="5009" y="1069"/>
                  </a:lnTo>
                  <a:cubicBezTo>
                    <a:pt x="5009" y="751"/>
                    <a:pt x="4836" y="462"/>
                    <a:pt x="4562" y="318"/>
                  </a:cubicBezTo>
                  <a:lnTo>
                    <a:pt x="3912" y="0"/>
                  </a:lnTo>
                  <a:cubicBezTo>
                    <a:pt x="3580" y="513"/>
                    <a:pt x="3042" y="769"/>
                    <a:pt x="2505" y="769"/>
                  </a:cubicBezTo>
                  <a:cubicBezTo>
                    <a:pt x="1967" y="769"/>
                    <a:pt x="1429" y="513"/>
                    <a:pt x="1097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5" name="Google Shape;18327;p72"/>
            <p:cNvSpPr/>
            <p:nvPr/>
          </p:nvSpPr>
          <p:spPr>
            <a:xfrm>
              <a:off x="3272728" y="2192604"/>
              <a:ext cx="87820" cy="72091"/>
            </a:xfrm>
            <a:custGeom>
              <a:avLst/>
              <a:ahLst/>
              <a:rect l="l" t="t" r="r" b="b"/>
              <a:pathLst>
                <a:path w="3350" h="2750" extrusionOk="0">
                  <a:moveTo>
                    <a:pt x="1300" y="1"/>
                  </a:moveTo>
                  <a:cubicBezTo>
                    <a:pt x="1191" y="1"/>
                    <a:pt x="1089" y="68"/>
                    <a:pt x="1040" y="166"/>
                  </a:cubicBezTo>
                  <a:cubicBezTo>
                    <a:pt x="954" y="354"/>
                    <a:pt x="824" y="527"/>
                    <a:pt x="665" y="671"/>
                  </a:cubicBezTo>
                  <a:cubicBezTo>
                    <a:pt x="506" y="801"/>
                    <a:pt x="347" y="917"/>
                    <a:pt x="174" y="1003"/>
                  </a:cubicBezTo>
                  <a:cubicBezTo>
                    <a:pt x="59" y="1061"/>
                    <a:pt x="1" y="1176"/>
                    <a:pt x="15" y="1292"/>
                  </a:cubicBezTo>
                  <a:cubicBezTo>
                    <a:pt x="131" y="2129"/>
                    <a:pt x="838" y="2750"/>
                    <a:pt x="1675" y="2750"/>
                  </a:cubicBezTo>
                  <a:cubicBezTo>
                    <a:pt x="2556" y="2750"/>
                    <a:pt x="3278" y="2086"/>
                    <a:pt x="3350" y="1205"/>
                  </a:cubicBezTo>
                  <a:cubicBezTo>
                    <a:pt x="3350" y="1119"/>
                    <a:pt x="3321" y="1032"/>
                    <a:pt x="3249" y="989"/>
                  </a:cubicBezTo>
                  <a:cubicBezTo>
                    <a:pt x="2700" y="527"/>
                    <a:pt x="2051" y="195"/>
                    <a:pt x="1358" y="7"/>
                  </a:cubicBezTo>
                  <a:cubicBezTo>
                    <a:pt x="1338" y="3"/>
                    <a:pt x="1319" y="1"/>
                    <a:pt x="1300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6" name="Google Shape;18328;p72"/>
            <p:cNvSpPr/>
            <p:nvPr/>
          </p:nvSpPr>
          <p:spPr>
            <a:xfrm>
              <a:off x="3272728" y="2192814"/>
              <a:ext cx="87820" cy="71515"/>
            </a:xfrm>
            <a:custGeom>
              <a:avLst/>
              <a:ahLst/>
              <a:rect l="l" t="t" r="r" b="b"/>
              <a:pathLst>
                <a:path w="3350" h="2728" extrusionOk="0">
                  <a:moveTo>
                    <a:pt x="1280" y="1"/>
                  </a:moveTo>
                  <a:cubicBezTo>
                    <a:pt x="1179" y="1"/>
                    <a:pt x="1086" y="66"/>
                    <a:pt x="1040" y="158"/>
                  </a:cubicBezTo>
                  <a:cubicBezTo>
                    <a:pt x="968" y="288"/>
                    <a:pt x="882" y="418"/>
                    <a:pt x="780" y="533"/>
                  </a:cubicBezTo>
                  <a:cubicBezTo>
                    <a:pt x="752" y="577"/>
                    <a:pt x="708" y="620"/>
                    <a:pt x="665" y="663"/>
                  </a:cubicBezTo>
                  <a:cubicBezTo>
                    <a:pt x="506" y="793"/>
                    <a:pt x="347" y="909"/>
                    <a:pt x="160" y="995"/>
                  </a:cubicBezTo>
                  <a:cubicBezTo>
                    <a:pt x="59" y="1053"/>
                    <a:pt x="1" y="1168"/>
                    <a:pt x="15" y="1284"/>
                  </a:cubicBezTo>
                  <a:cubicBezTo>
                    <a:pt x="116" y="2020"/>
                    <a:pt x="679" y="2612"/>
                    <a:pt x="1416" y="2727"/>
                  </a:cubicBezTo>
                  <a:cubicBezTo>
                    <a:pt x="1040" y="2482"/>
                    <a:pt x="824" y="2063"/>
                    <a:pt x="853" y="1630"/>
                  </a:cubicBezTo>
                  <a:lnTo>
                    <a:pt x="853" y="1226"/>
                  </a:lnTo>
                  <a:cubicBezTo>
                    <a:pt x="910" y="1183"/>
                    <a:pt x="968" y="1140"/>
                    <a:pt x="1040" y="1082"/>
                  </a:cubicBezTo>
                  <a:cubicBezTo>
                    <a:pt x="1185" y="937"/>
                    <a:pt x="1329" y="779"/>
                    <a:pt x="1430" y="605"/>
                  </a:cubicBezTo>
                  <a:cubicBezTo>
                    <a:pt x="1964" y="779"/>
                    <a:pt x="2455" y="1039"/>
                    <a:pt x="2888" y="1399"/>
                  </a:cubicBezTo>
                  <a:cubicBezTo>
                    <a:pt x="2946" y="1443"/>
                    <a:pt x="3076" y="1573"/>
                    <a:pt x="3220" y="1703"/>
                  </a:cubicBezTo>
                  <a:cubicBezTo>
                    <a:pt x="3292" y="1544"/>
                    <a:pt x="3336" y="1371"/>
                    <a:pt x="3350" y="1197"/>
                  </a:cubicBezTo>
                  <a:cubicBezTo>
                    <a:pt x="3350" y="1111"/>
                    <a:pt x="3321" y="1024"/>
                    <a:pt x="3249" y="981"/>
                  </a:cubicBezTo>
                  <a:cubicBezTo>
                    <a:pt x="2700" y="519"/>
                    <a:pt x="2051" y="187"/>
                    <a:pt x="1358" y="14"/>
                  </a:cubicBezTo>
                  <a:cubicBezTo>
                    <a:pt x="1332" y="5"/>
                    <a:pt x="1306" y="1"/>
                    <a:pt x="1280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7" name="Google Shape;18329;p72"/>
            <p:cNvSpPr/>
            <p:nvPr/>
          </p:nvSpPr>
          <p:spPr>
            <a:xfrm>
              <a:off x="3250786" y="2303284"/>
              <a:ext cx="29544" cy="50726"/>
            </a:xfrm>
            <a:custGeom>
              <a:avLst/>
              <a:ahLst/>
              <a:rect l="l" t="t" r="r" b="b"/>
              <a:pathLst>
                <a:path w="1127" h="1935" extrusionOk="0">
                  <a:moveTo>
                    <a:pt x="174" y="0"/>
                  </a:moveTo>
                  <a:cubicBezTo>
                    <a:pt x="58" y="145"/>
                    <a:pt x="1" y="332"/>
                    <a:pt x="1" y="506"/>
                  </a:cubicBezTo>
                  <a:lnTo>
                    <a:pt x="1" y="1660"/>
                  </a:lnTo>
                  <a:cubicBezTo>
                    <a:pt x="1" y="1805"/>
                    <a:pt x="131" y="1935"/>
                    <a:pt x="289" y="1935"/>
                  </a:cubicBezTo>
                  <a:lnTo>
                    <a:pt x="1127" y="1935"/>
                  </a:lnTo>
                  <a:lnTo>
                    <a:pt x="1127" y="1025"/>
                  </a:lnTo>
                  <a:cubicBezTo>
                    <a:pt x="1112" y="866"/>
                    <a:pt x="1040" y="708"/>
                    <a:pt x="910" y="59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8" name="Google Shape;18330;p72"/>
            <p:cNvSpPr/>
            <p:nvPr/>
          </p:nvSpPr>
          <p:spPr>
            <a:xfrm>
              <a:off x="3353339" y="2303284"/>
              <a:ext cx="29177" cy="50726"/>
            </a:xfrm>
            <a:custGeom>
              <a:avLst/>
              <a:ahLst/>
              <a:rect l="l" t="t" r="r" b="b"/>
              <a:pathLst>
                <a:path w="1113" h="1935" extrusionOk="0">
                  <a:moveTo>
                    <a:pt x="939" y="0"/>
                  </a:moveTo>
                  <a:lnTo>
                    <a:pt x="203" y="592"/>
                  </a:lnTo>
                  <a:cubicBezTo>
                    <a:pt x="73" y="708"/>
                    <a:pt x="1" y="866"/>
                    <a:pt x="1" y="1025"/>
                  </a:cubicBezTo>
                  <a:lnTo>
                    <a:pt x="1" y="1935"/>
                  </a:lnTo>
                  <a:lnTo>
                    <a:pt x="838" y="1935"/>
                  </a:lnTo>
                  <a:cubicBezTo>
                    <a:pt x="982" y="1935"/>
                    <a:pt x="1112" y="1805"/>
                    <a:pt x="1112" y="1660"/>
                  </a:cubicBezTo>
                  <a:lnTo>
                    <a:pt x="1112" y="506"/>
                  </a:lnTo>
                  <a:cubicBezTo>
                    <a:pt x="1112" y="332"/>
                    <a:pt x="1054" y="145"/>
                    <a:pt x="939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9" name="Google Shape;18331;p72"/>
            <p:cNvSpPr/>
            <p:nvPr/>
          </p:nvSpPr>
          <p:spPr>
            <a:xfrm>
              <a:off x="3499802" y="2163636"/>
              <a:ext cx="36360" cy="79117"/>
            </a:xfrm>
            <a:custGeom>
              <a:avLst/>
              <a:ahLst/>
              <a:rect l="l" t="t" r="r" b="b"/>
              <a:pathLst>
                <a:path w="1387" h="3018" extrusionOk="0">
                  <a:moveTo>
                    <a:pt x="825" y="0"/>
                  </a:moveTo>
                  <a:cubicBezTo>
                    <a:pt x="362" y="0"/>
                    <a:pt x="0" y="370"/>
                    <a:pt x="15" y="823"/>
                  </a:cubicBezTo>
                  <a:lnTo>
                    <a:pt x="15" y="1026"/>
                  </a:lnTo>
                  <a:cubicBezTo>
                    <a:pt x="0" y="1257"/>
                    <a:pt x="44" y="1502"/>
                    <a:pt x="116" y="1718"/>
                  </a:cubicBezTo>
                  <a:lnTo>
                    <a:pt x="563" y="3018"/>
                  </a:lnTo>
                  <a:lnTo>
                    <a:pt x="1386" y="3018"/>
                  </a:lnTo>
                  <a:lnTo>
                    <a:pt x="1386" y="1"/>
                  </a:lnTo>
                  <a:lnTo>
                    <a:pt x="852" y="1"/>
                  </a:lnTo>
                  <a:cubicBezTo>
                    <a:pt x="843" y="0"/>
                    <a:pt x="834" y="0"/>
                    <a:pt x="825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0" name="Google Shape;18332;p72"/>
            <p:cNvSpPr/>
            <p:nvPr/>
          </p:nvSpPr>
          <p:spPr>
            <a:xfrm>
              <a:off x="3514561" y="2156821"/>
              <a:ext cx="85933" cy="85933"/>
            </a:xfrm>
            <a:custGeom>
              <a:avLst/>
              <a:ahLst/>
              <a:rect l="l" t="t" r="r" b="b"/>
              <a:pathLst>
                <a:path w="3278" h="3278" extrusionOk="0">
                  <a:moveTo>
                    <a:pt x="823" y="1"/>
                  </a:moveTo>
                  <a:cubicBezTo>
                    <a:pt x="361" y="1"/>
                    <a:pt x="0" y="362"/>
                    <a:pt x="0" y="824"/>
                  </a:cubicBezTo>
                  <a:cubicBezTo>
                    <a:pt x="0" y="1112"/>
                    <a:pt x="246" y="1358"/>
                    <a:pt x="534" y="1358"/>
                  </a:cubicBezTo>
                  <a:lnTo>
                    <a:pt x="2729" y="3278"/>
                  </a:lnTo>
                  <a:lnTo>
                    <a:pt x="3190" y="1661"/>
                  </a:lnTo>
                  <a:cubicBezTo>
                    <a:pt x="3248" y="1459"/>
                    <a:pt x="3277" y="1257"/>
                    <a:pt x="3277" y="1055"/>
                  </a:cubicBezTo>
                  <a:lnTo>
                    <a:pt x="3277" y="535"/>
                  </a:lnTo>
                  <a:cubicBezTo>
                    <a:pt x="3277" y="246"/>
                    <a:pt x="3032" y="1"/>
                    <a:pt x="274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1" name="Google Shape;18333;p72"/>
            <p:cNvSpPr/>
            <p:nvPr/>
          </p:nvSpPr>
          <p:spPr>
            <a:xfrm>
              <a:off x="3528560" y="2264302"/>
              <a:ext cx="43150" cy="31825"/>
            </a:xfrm>
            <a:custGeom>
              <a:avLst/>
              <a:ahLst/>
              <a:rect l="l" t="t" r="r" b="b"/>
              <a:pathLst>
                <a:path w="1646" h="1214" extrusionOk="0">
                  <a:moveTo>
                    <a:pt x="0" y="0"/>
                  </a:moveTo>
                  <a:lnTo>
                    <a:pt x="0" y="1213"/>
                  </a:lnTo>
                  <a:lnTo>
                    <a:pt x="1646" y="121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2" name="Google Shape;18334;p72"/>
            <p:cNvSpPr/>
            <p:nvPr/>
          </p:nvSpPr>
          <p:spPr>
            <a:xfrm>
              <a:off x="3528560" y="2264302"/>
              <a:ext cx="43150" cy="17538"/>
            </a:xfrm>
            <a:custGeom>
              <a:avLst/>
              <a:ahLst/>
              <a:rect l="l" t="t" r="r" b="b"/>
              <a:pathLst>
                <a:path w="1646" h="669" extrusionOk="0">
                  <a:moveTo>
                    <a:pt x="0" y="0"/>
                  </a:moveTo>
                  <a:lnTo>
                    <a:pt x="0" y="506"/>
                  </a:lnTo>
                  <a:cubicBezTo>
                    <a:pt x="267" y="614"/>
                    <a:pt x="549" y="668"/>
                    <a:pt x="829" y="668"/>
                  </a:cubicBezTo>
                  <a:cubicBezTo>
                    <a:pt x="1108" y="668"/>
                    <a:pt x="1386" y="614"/>
                    <a:pt x="1646" y="506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3" name="Google Shape;18335;p72"/>
            <p:cNvSpPr/>
            <p:nvPr/>
          </p:nvSpPr>
          <p:spPr>
            <a:xfrm>
              <a:off x="3478594" y="2281709"/>
              <a:ext cx="143842" cy="72301"/>
            </a:xfrm>
            <a:custGeom>
              <a:avLst/>
              <a:ahLst/>
              <a:rect l="l" t="t" r="r" b="b"/>
              <a:pathLst>
                <a:path w="5487" h="2758" extrusionOk="0">
                  <a:moveTo>
                    <a:pt x="1921" y="0"/>
                  </a:moveTo>
                  <a:lnTo>
                    <a:pt x="593" y="376"/>
                  </a:lnTo>
                  <a:cubicBezTo>
                    <a:pt x="246" y="477"/>
                    <a:pt x="1" y="794"/>
                    <a:pt x="1" y="1170"/>
                  </a:cubicBezTo>
                  <a:lnTo>
                    <a:pt x="1" y="2483"/>
                  </a:lnTo>
                  <a:cubicBezTo>
                    <a:pt x="1" y="2642"/>
                    <a:pt x="116" y="2758"/>
                    <a:pt x="275" y="2758"/>
                  </a:cubicBezTo>
                  <a:lnTo>
                    <a:pt x="5212" y="2758"/>
                  </a:lnTo>
                  <a:cubicBezTo>
                    <a:pt x="5356" y="2758"/>
                    <a:pt x="5486" y="2642"/>
                    <a:pt x="5486" y="2483"/>
                  </a:cubicBezTo>
                  <a:lnTo>
                    <a:pt x="5486" y="1170"/>
                  </a:lnTo>
                  <a:cubicBezTo>
                    <a:pt x="5472" y="794"/>
                    <a:pt x="5226" y="477"/>
                    <a:pt x="4880" y="376"/>
                  </a:cubicBezTo>
                  <a:lnTo>
                    <a:pt x="3552" y="0"/>
                  </a:lnTo>
                  <a:lnTo>
                    <a:pt x="2744" y="549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4" name="Google Shape;18336;p72"/>
            <p:cNvSpPr/>
            <p:nvPr/>
          </p:nvSpPr>
          <p:spPr>
            <a:xfrm>
              <a:off x="3542926" y="2296101"/>
              <a:ext cx="14418" cy="57909"/>
            </a:xfrm>
            <a:custGeom>
              <a:avLst/>
              <a:ahLst/>
              <a:rect l="l" t="t" r="r" b="b"/>
              <a:pathLst>
                <a:path w="550" h="2209" extrusionOk="0">
                  <a:moveTo>
                    <a:pt x="145" y="0"/>
                  </a:moveTo>
                  <a:lnTo>
                    <a:pt x="1" y="2209"/>
                  </a:lnTo>
                  <a:lnTo>
                    <a:pt x="549" y="22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5" name="Google Shape;18337;p72"/>
            <p:cNvSpPr/>
            <p:nvPr/>
          </p:nvSpPr>
          <p:spPr>
            <a:xfrm>
              <a:off x="3507352" y="2192394"/>
              <a:ext cx="85933" cy="79117"/>
            </a:xfrm>
            <a:custGeom>
              <a:avLst/>
              <a:ahLst/>
              <a:rect l="l" t="t" r="r" b="b"/>
              <a:pathLst>
                <a:path w="3278" h="3018" extrusionOk="0">
                  <a:moveTo>
                    <a:pt x="1055" y="1"/>
                  </a:moveTo>
                  <a:cubicBezTo>
                    <a:pt x="896" y="1"/>
                    <a:pt x="752" y="58"/>
                    <a:pt x="651" y="174"/>
                  </a:cubicBezTo>
                  <a:lnTo>
                    <a:pt x="160" y="665"/>
                  </a:lnTo>
                  <a:cubicBezTo>
                    <a:pt x="59" y="766"/>
                    <a:pt x="1" y="910"/>
                    <a:pt x="1" y="1055"/>
                  </a:cubicBezTo>
                  <a:lnTo>
                    <a:pt x="1" y="1372"/>
                  </a:lnTo>
                  <a:cubicBezTo>
                    <a:pt x="1" y="2282"/>
                    <a:pt x="737" y="3018"/>
                    <a:pt x="1647" y="3018"/>
                  </a:cubicBezTo>
                  <a:cubicBezTo>
                    <a:pt x="2542" y="3018"/>
                    <a:pt x="3278" y="2282"/>
                    <a:pt x="3278" y="1372"/>
                  </a:cubicBezTo>
                  <a:lnTo>
                    <a:pt x="3278" y="1026"/>
                  </a:lnTo>
                  <a:cubicBezTo>
                    <a:pt x="3278" y="881"/>
                    <a:pt x="3220" y="737"/>
                    <a:pt x="3119" y="636"/>
                  </a:cubicBezTo>
                  <a:cubicBezTo>
                    <a:pt x="2700" y="217"/>
                    <a:pt x="1921" y="30"/>
                    <a:pt x="105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6" name="Google Shape;18338;p72"/>
            <p:cNvSpPr/>
            <p:nvPr/>
          </p:nvSpPr>
          <p:spPr>
            <a:xfrm>
              <a:off x="3506985" y="2192394"/>
              <a:ext cx="86300" cy="77229"/>
            </a:xfrm>
            <a:custGeom>
              <a:avLst/>
              <a:ahLst/>
              <a:rect l="l" t="t" r="r" b="b"/>
              <a:pathLst>
                <a:path w="3292" h="2946" extrusionOk="0">
                  <a:moveTo>
                    <a:pt x="1054" y="1"/>
                  </a:moveTo>
                  <a:cubicBezTo>
                    <a:pt x="910" y="1"/>
                    <a:pt x="766" y="58"/>
                    <a:pt x="665" y="160"/>
                  </a:cubicBezTo>
                  <a:lnTo>
                    <a:pt x="174" y="665"/>
                  </a:lnTo>
                  <a:cubicBezTo>
                    <a:pt x="58" y="766"/>
                    <a:pt x="0" y="896"/>
                    <a:pt x="0" y="1040"/>
                  </a:cubicBezTo>
                  <a:lnTo>
                    <a:pt x="0" y="1372"/>
                  </a:lnTo>
                  <a:cubicBezTo>
                    <a:pt x="15" y="2108"/>
                    <a:pt x="491" y="2743"/>
                    <a:pt x="1199" y="2946"/>
                  </a:cubicBezTo>
                  <a:cubicBezTo>
                    <a:pt x="953" y="2657"/>
                    <a:pt x="838" y="2296"/>
                    <a:pt x="838" y="1921"/>
                  </a:cubicBezTo>
                  <a:lnTo>
                    <a:pt x="838" y="1127"/>
                  </a:lnTo>
                  <a:lnTo>
                    <a:pt x="823" y="1127"/>
                  </a:lnTo>
                  <a:cubicBezTo>
                    <a:pt x="823" y="825"/>
                    <a:pt x="1070" y="576"/>
                    <a:pt x="1367" y="576"/>
                  </a:cubicBezTo>
                  <a:cubicBezTo>
                    <a:pt x="1383" y="576"/>
                    <a:pt x="1399" y="577"/>
                    <a:pt x="1415" y="578"/>
                  </a:cubicBezTo>
                  <a:cubicBezTo>
                    <a:pt x="1964" y="607"/>
                    <a:pt x="2787" y="708"/>
                    <a:pt x="3292" y="939"/>
                  </a:cubicBezTo>
                  <a:cubicBezTo>
                    <a:pt x="3277" y="824"/>
                    <a:pt x="3220" y="708"/>
                    <a:pt x="3133" y="636"/>
                  </a:cubicBezTo>
                  <a:cubicBezTo>
                    <a:pt x="2714" y="217"/>
                    <a:pt x="1935" y="30"/>
                    <a:pt x="1054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7" name="Google Shape;18339;p72"/>
            <p:cNvSpPr/>
            <p:nvPr/>
          </p:nvSpPr>
          <p:spPr>
            <a:xfrm>
              <a:off x="3478594" y="2299876"/>
              <a:ext cx="28784" cy="54134"/>
            </a:xfrm>
            <a:custGeom>
              <a:avLst/>
              <a:ahLst/>
              <a:rect l="l" t="t" r="r" b="b"/>
              <a:pathLst>
                <a:path w="1098" h="2065" extrusionOk="0">
                  <a:moveTo>
                    <a:pt x="145" y="0"/>
                  </a:moveTo>
                  <a:cubicBezTo>
                    <a:pt x="44" y="145"/>
                    <a:pt x="1" y="304"/>
                    <a:pt x="1" y="477"/>
                  </a:cubicBezTo>
                  <a:lnTo>
                    <a:pt x="1" y="1790"/>
                  </a:lnTo>
                  <a:cubicBezTo>
                    <a:pt x="1" y="1935"/>
                    <a:pt x="116" y="2065"/>
                    <a:pt x="275" y="2065"/>
                  </a:cubicBezTo>
                  <a:lnTo>
                    <a:pt x="1083" y="2065"/>
                  </a:lnTo>
                  <a:lnTo>
                    <a:pt x="1083" y="1285"/>
                  </a:lnTo>
                  <a:lnTo>
                    <a:pt x="1098" y="1285"/>
                  </a:lnTo>
                  <a:cubicBezTo>
                    <a:pt x="1098" y="1069"/>
                    <a:pt x="1011" y="866"/>
                    <a:pt x="853" y="708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8" name="Google Shape;18340;p72"/>
            <p:cNvSpPr/>
            <p:nvPr/>
          </p:nvSpPr>
          <p:spPr>
            <a:xfrm>
              <a:off x="3593258" y="2299876"/>
              <a:ext cx="28784" cy="54134"/>
            </a:xfrm>
            <a:custGeom>
              <a:avLst/>
              <a:ahLst/>
              <a:rect l="l" t="t" r="r" b="b"/>
              <a:pathLst>
                <a:path w="1098" h="2065" extrusionOk="0">
                  <a:moveTo>
                    <a:pt x="954" y="0"/>
                  </a:moveTo>
                  <a:lnTo>
                    <a:pt x="246" y="708"/>
                  </a:lnTo>
                  <a:cubicBezTo>
                    <a:pt x="87" y="866"/>
                    <a:pt x="1" y="1069"/>
                    <a:pt x="1" y="1285"/>
                  </a:cubicBezTo>
                  <a:lnTo>
                    <a:pt x="1" y="2065"/>
                  </a:lnTo>
                  <a:lnTo>
                    <a:pt x="824" y="2065"/>
                  </a:lnTo>
                  <a:cubicBezTo>
                    <a:pt x="982" y="2065"/>
                    <a:pt x="1098" y="1935"/>
                    <a:pt x="1098" y="1790"/>
                  </a:cubicBezTo>
                  <a:lnTo>
                    <a:pt x="1098" y="477"/>
                  </a:lnTo>
                  <a:cubicBezTo>
                    <a:pt x="1098" y="304"/>
                    <a:pt x="1040" y="145"/>
                    <a:pt x="954" y="0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9" name="Google Shape;18341;p72"/>
            <p:cNvSpPr/>
            <p:nvPr/>
          </p:nvSpPr>
          <p:spPr>
            <a:xfrm>
              <a:off x="3542926" y="2296101"/>
              <a:ext cx="14418" cy="14392"/>
            </a:xfrm>
            <a:custGeom>
              <a:avLst/>
              <a:ahLst/>
              <a:rect l="l" t="t" r="r" b="b"/>
              <a:pathLst>
                <a:path w="550" h="549" extrusionOk="0">
                  <a:moveTo>
                    <a:pt x="1" y="0"/>
                  </a:moveTo>
                  <a:lnTo>
                    <a:pt x="1" y="433"/>
                  </a:lnTo>
                  <a:cubicBezTo>
                    <a:pt x="1" y="491"/>
                    <a:pt x="59" y="549"/>
                    <a:pt x="116" y="549"/>
                  </a:cubicBezTo>
                  <a:lnTo>
                    <a:pt x="434" y="549"/>
                  </a:lnTo>
                  <a:cubicBezTo>
                    <a:pt x="506" y="549"/>
                    <a:pt x="549" y="491"/>
                    <a:pt x="549" y="433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0" name="Google Shape;18342;p72"/>
            <p:cNvSpPr/>
            <p:nvPr/>
          </p:nvSpPr>
          <p:spPr>
            <a:xfrm>
              <a:off x="3520984" y="2276125"/>
              <a:ext cx="29544" cy="30226"/>
            </a:xfrm>
            <a:custGeom>
              <a:avLst/>
              <a:ahLst/>
              <a:rect l="l" t="t" r="r" b="b"/>
              <a:pathLst>
                <a:path w="1127" h="1153" extrusionOk="0">
                  <a:moveTo>
                    <a:pt x="260" y="1"/>
                  </a:moveTo>
                  <a:cubicBezTo>
                    <a:pt x="222" y="1"/>
                    <a:pt x="186" y="20"/>
                    <a:pt x="159" y="55"/>
                  </a:cubicBezTo>
                  <a:lnTo>
                    <a:pt x="1" y="300"/>
                  </a:lnTo>
                  <a:lnTo>
                    <a:pt x="405" y="1065"/>
                  </a:lnTo>
                  <a:cubicBezTo>
                    <a:pt x="442" y="1121"/>
                    <a:pt x="503" y="1153"/>
                    <a:pt x="562" y="1153"/>
                  </a:cubicBezTo>
                  <a:cubicBezTo>
                    <a:pt x="594" y="1153"/>
                    <a:pt x="625" y="1143"/>
                    <a:pt x="650" y="1123"/>
                  </a:cubicBezTo>
                  <a:lnTo>
                    <a:pt x="1127" y="762"/>
                  </a:lnTo>
                  <a:lnTo>
                    <a:pt x="333" y="26"/>
                  </a:lnTo>
                  <a:cubicBezTo>
                    <a:pt x="310" y="9"/>
                    <a:pt x="285" y="1"/>
                    <a:pt x="260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1" name="Google Shape;18343;p72"/>
            <p:cNvSpPr/>
            <p:nvPr/>
          </p:nvSpPr>
          <p:spPr>
            <a:xfrm>
              <a:off x="3550502" y="2276125"/>
              <a:ext cx="29177" cy="30226"/>
            </a:xfrm>
            <a:custGeom>
              <a:avLst/>
              <a:ahLst/>
              <a:rect l="l" t="t" r="r" b="b"/>
              <a:pathLst>
                <a:path w="1113" h="1153" extrusionOk="0">
                  <a:moveTo>
                    <a:pt x="852" y="1"/>
                  </a:moveTo>
                  <a:cubicBezTo>
                    <a:pt x="828" y="1"/>
                    <a:pt x="803" y="9"/>
                    <a:pt x="780" y="26"/>
                  </a:cubicBezTo>
                  <a:lnTo>
                    <a:pt x="1" y="762"/>
                  </a:lnTo>
                  <a:lnTo>
                    <a:pt x="463" y="1123"/>
                  </a:lnTo>
                  <a:cubicBezTo>
                    <a:pt x="488" y="1143"/>
                    <a:pt x="519" y="1153"/>
                    <a:pt x="551" y="1153"/>
                  </a:cubicBezTo>
                  <a:cubicBezTo>
                    <a:pt x="609" y="1153"/>
                    <a:pt x="671" y="1121"/>
                    <a:pt x="708" y="1065"/>
                  </a:cubicBezTo>
                  <a:lnTo>
                    <a:pt x="1112" y="300"/>
                  </a:lnTo>
                  <a:lnTo>
                    <a:pt x="953" y="55"/>
                  </a:lnTo>
                  <a:cubicBezTo>
                    <a:pt x="927" y="20"/>
                    <a:pt x="890" y="1"/>
                    <a:pt x="852" y="1"/>
                  </a:cubicBezTo>
                  <a:close/>
                </a:path>
              </a:pathLst>
            </a:custGeom>
            <a:solidFill>
              <a:srgbClr val="8EA6B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2" name="Google Shape;18344;p72"/>
            <p:cNvSpPr/>
            <p:nvPr/>
          </p:nvSpPr>
          <p:spPr>
            <a:xfrm>
              <a:off x="3310582" y="1982386"/>
              <a:ext cx="203612" cy="175169"/>
            </a:xfrm>
            <a:custGeom>
              <a:avLst/>
              <a:ahLst/>
              <a:rect l="l" t="t" r="r" b="b"/>
              <a:pathLst>
                <a:path w="7767" h="668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lnTo>
                    <a:pt x="0" y="4331"/>
                  </a:lnTo>
                  <a:cubicBezTo>
                    <a:pt x="0" y="4706"/>
                    <a:pt x="318" y="5024"/>
                    <a:pt x="693" y="5024"/>
                  </a:cubicBezTo>
                  <a:lnTo>
                    <a:pt x="3205" y="5024"/>
                  </a:lnTo>
                  <a:lnTo>
                    <a:pt x="2815" y="6539"/>
                  </a:lnTo>
                  <a:cubicBezTo>
                    <a:pt x="2794" y="6614"/>
                    <a:pt x="2860" y="6681"/>
                    <a:pt x="2931" y="6681"/>
                  </a:cubicBezTo>
                  <a:cubicBezTo>
                    <a:pt x="2956" y="6681"/>
                    <a:pt x="2981" y="6673"/>
                    <a:pt x="3003" y="6655"/>
                  </a:cubicBezTo>
                  <a:lnTo>
                    <a:pt x="5255" y="5024"/>
                  </a:lnTo>
                  <a:lnTo>
                    <a:pt x="7088" y="5024"/>
                  </a:lnTo>
                  <a:cubicBezTo>
                    <a:pt x="7464" y="5024"/>
                    <a:pt x="7767" y="4706"/>
                    <a:pt x="7767" y="4331"/>
                  </a:cubicBezTo>
                  <a:lnTo>
                    <a:pt x="7767" y="679"/>
                  </a:lnTo>
                  <a:cubicBezTo>
                    <a:pt x="7767" y="303"/>
                    <a:pt x="7464" y="0"/>
                    <a:pt x="707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3" name="Google Shape;18345;p72"/>
            <p:cNvSpPr/>
            <p:nvPr/>
          </p:nvSpPr>
          <p:spPr>
            <a:xfrm>
              <a:off x="3345396" y="2012192"/>
              <a:ext cx="33844" cy="11875"/>
            </a:xfrm>
            <a:custGeom>
              <a:avLst/>
              <a:ahLst/>
              <a:rect l="l" t="t" r="r" b="b"/>
              <a:pathLst>
                <a:path w="1291" h="453" extrusionOk="0">
                  <a:moveTo>
                    <a:pt x="1006" y="1"/>
                  </a:moveTo>
                  <a:cubicBezTo>
                    <a:pt x="994" y="1"/>
                    <a:pt x="981" y="2"/>
                    <a:pt x="968" y="3"/>
                  </a:cubicBezTo>
                  <a:lnTo>
                    <a:pt x="275" y="3"/>
                  </a:lnTo>
                  <a:cubicBezTo>
                    <a:pt x="1" y="18"/>
                    <a:pt x="1" y="422"/>
                    <a:pt x="275" y="451"/>
                  </a:cubicBezTo>
                  <a:lnTo>
                    <a:pt x="968" y="451"/>
                  </a:lnTo>
                  <a:cubicBezTo>
                    <a:pt x="977" y="452"/>
                    <a:pt x="985" y="452"/>
                    <a:pt x="994" y="452"/>
                  </a:cubicBezTo>
                  <a:cubicBezTo>
                    <a:pt x="1287" y="452"/>
                    <a:pt x="1291" y="1"/>
                    <a:pt x="1006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4" name="Google Shape;18346;p72"/>
            <p:cNvSpPr/>
            <p:nvPr/>
          </p:nvSpPr>
          <p:spPr>
            <a:xfrm>
              <a:off x="3387025" y="2012192"/>
              <a:ext cx="93640" cy="11875"/>
            </a:xfrm>
            <a:custGeom>
              <a:avLst/>
              <a:ahLst/>
              <a:rect l="l" t="t" r="r" b="b"/>
              <a:pathLst>
                <a:path w="3572" h="453" extrusionOk="0">
                  <a:moveTo>
                    <a:pt x="3287" y="1"/>
                  </a:moveTo>
                  <a:cubicBezTo>
                    <a:pt x="3274" y="1"/>
                    <a:pt x="3262" y="2"/>
                    <a:pt x="3248" y="3"/>
                  </a:cubicBezTo>
                  <a:lnTo>
                    <a:pt x="289" y="3"/>
                  </a:lnTo>
                  <a:cubicBezTo>
                    <a:pt x="0" y="18"/>
                    <a:pt x="0" y="422"/>
                    <a:pt x="289" y="451"/>
                  </a:cubicBezTo>
                  <a:lnTo>
                    <a:pt x="3248" y="451"/>
                  </a:lnTo>
                  <a:cubicBezTo>
                    <a:pt x="3257" y="452"/>
                    <a:pt x="3266" y="452"/>
                    <a:pt x="3275" y="452"/>
                  </a:cubicBezTo>
                  <a:cubicBezTo>
                    <a:pt x="3568" y="452"/>
                    <a:pt x="3572" y="1"/>
                    <a:pt x="3287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5" name="Google Shape;18347;p72"/>
            <p:cNvSpPr/>
            <p:nvPr/>
          </p:nvSpPr>
          <p:spPr>
            <a:xfrm>
              <a:off x="3344111" y="2042104"/>
              <a:ext cx="136554" cy="11849"/>
            </a:xfrm>
            <a:custGeom>
              <a:avLst/>
              <a:ahLst/>
              <a:rect l="l" t="t" r="r" b="b"/>
              <a:pathLst>
                <a:path w="5209" h="452" extrusionOk="0">
                  <a:moveTo>
                    <a:pt x="286" y="0"/>
                  </a:moveTo>
                  <a:cubicBezTo>
                    <a:pt x="1" y="0"/>
                    <a:pt x="5" y="452"/>
                    <a:pt x="298" y="452"/>
                  </a:cubicBezTo>
                  <a:cubicBezTo>
                    <a:pt x="306" y="452"/>
                    <a:pt x="315" y="451"/>
                    <a:pt x="324" y="450"/>
                  </a:cubicBezTo>
                  <a:lnTo>
                    <a:pt x="4885" y="450"/>
                  </a:lnTo>
                  <a:cubicBezTo>
                    <a:pt x="4894" y="451"/>
                    <a:pt x="4903" y="452"/>
                    <a:pt x="4912" y="452"/>
                  </a:cubicBezTo>
                  <a:cubicBezTo>
                    <a:pt x="5205" y="452"/>
                    <a:pt x="5209" y="0"/>
                    <a:pt x="4924" y="0"/>
                  </a:cubicBezTo>
                  <a:cubicBezTo>
                    <a:pt x="4911" y="0"/>
                    <a:pt x="4899" y="1"/>
                    <a:pt x="4885" y="3"/>
                  </a:cubicBezTo>
                  <a:lnTo>
                    <a:pt x="324" y="3"/>
                  </a:lnTo>
                  <a:cubicBezTo>
                    <a:pt x="311" y="1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6" name="Google Shape;18348;p72"/>
            <p:cNvSpPr/>
            <p:nvPr/>
          </p:nvSpPr>
          <p:spPr>
            <a:xfrm>
              <a:off x="3345396" y="2072041"/>
              <a:ext cx="93640" cy="11797"/>
            </a:xfrm>
            <a:custGeom>
              <a:avLst/>
              <a:ahLst/>
              <a:rect l="l" t="t" r="r" b="b"/>
              <a:pathLst>
                <a:path w="3572" h="450" extrusionOk="0">
                  <a:moveTo>
                    <a:pt x="3275" y="0"/>
                  </a:moveTo>
                  <a:cubicBezTo>
                    <a:pt x="3267" y="0"/>
                    <a:pt x="3258" y="0"/>
                    <a:pt x="3249" y="1"/>
                  </a:cubicBezTo>
                  <a:lnTo>
                    <a:pt x="275" y="1"/>
                  </a:lnTo>
                  <a:cubicBezTo>
                    <a:pt x="1" y="16"/>
                    <a:pt x="1" y="434"/>
                    <a:pt x="275" y="449"/>
                  </a:cubicBezTo>
                  <a:lnTo>
                    <a:pt x="3249" y="449"/>
                  </a:lnTo>
                  <a:cubicBezTo>
                    <a:pt x="3258" y="450"/>
                    <a:pt x="3267" y="450"/>
                    <a:pt x="3275" y="450"/>
                  </a:cubicBezTo>
                  <a:cubicBezTo>
                    <a:pt x="3572" y="450"/>
                    <a:pt x="3572" y="0"/>
                    <a:pt x="327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7" name="Google Shape;18349;p72"/>
            <p:cNvSpPr/>
            <p:nvPr/>
          </p:nvSpPr>
          <p:spPr>
            <a:xfrm>
              <a:off x="3445904" y="2072041"/>
              <a:ext cx="34761" cy="11797"/>
            </a:xfrm>
            <a:custGeom>
              <a:avLst/>
              <a:ahLst/>
              <a:rect l="l" t="t" r="r" b="b"/>
              <a:pathLst>
                <a:path w="1326" h="450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cubicBezTo>
                    <a:pt x="306" y="450"/>
                    <a:pt x="315" y="450"/>
                    <a:pt x="324" y="449"/>
                  </a:cubicBezTo>
                  <a:lnTo>
                    <a:pt x="1002" y="449"/>
                  </a:lnTo>
                  <a:cubicBezTo>
                    <a:pt x="1012" y="450"/>
                    <a:pt x="1021" y="450"/>
                    <a:pt x="1029" y="450"/>
                  </a:cubicBezTo>
                  <a:cubicBezTo>
                    <a:pt x="1325" y="450"/>
                    <a:pt x="1325" y="0"/>
                    <a:pt x="1029" y="0"/>
                  </a:cubicBezTo>
                  <a:cubicBezTo>
                    <a:pt x="1021" y="0"/>
                    <a:pt x="1012" y="0"/>
                    <a:pt x="1002" y="1"/>
                  </a:cubicBezTo>
                  <a:lnTo>
                    <a:pt x="324" y="1"/>
                  </a:lnTo>
                  <a:cubicBezTo>
                    <a:pt x="315" y="0"/>
                    <a:pt x="306" y="0"/>
                    <a:pt x="2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" name="Google Shape;10446;p67"/>
          <p:cNvGrpSpPr/>
          <p:nvPr/>
        </p:nvGrpSpPr>
        <p:grpSpPr>
          <a:xfrm>
            <a:off x="2093738" y="2799845"/>
            <a:ext cx="802470" cy="939767"/>
            <a:chOff x="1341612" y="3340055"/>
            <a:chExt cx="259399" cy="370524"/>
          </a:xfrm>
        </p:grpSpPr>
        <p:sp>
          <p:nvSpPr>
            <p:cNvPr id="1048858" name="Google Shape;10447;p67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ah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10448;p67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ah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0" name="Google Shape;10449;p67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ah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1" name="Google Shape;10450;p67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ah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2" name="Google Shape;10451;p67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ah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3" name="Google Shape;10452;p67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ah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4" name="Google Shape;10453;p67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ah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5" name="Google Shape;10454;p67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ah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6" name="Google Shape;10455;p67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ah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7" name="Google Shape;10456;p67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ah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10457;p67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ah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9" name="Google Shape;10458;p67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ah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0" name="Google Shape;10459;p67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ah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1" name="Google Shape;10460;p67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ah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2" name="Google Shape;10461;p67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ah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3" name="Google Shape;10462;p67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ah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4" name="Google Shape;10463;p67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ah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5" name="Google Shape;10464;p67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ah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" name="Google Shape;10418;p67"/>
          <p:cNvGrpSpPr/>
          <p:nvPr/>
        </p:nvGrpSpPr>
        <p:grpSpPr>
          <a:xfrm>
            <a:off x="9245886" y="2905663"/>
            <a:ext cx="1085030" cy="751912"/>
            <a:chOff x="2622794" y="1990868"/>
            <a:chExt cx="389090" cy="296231"/>
          </a:xfrm>
        </p:grpSpPr>
        <p:sp>
          <p:nvSpPr>
            <p:cNvPr id="1048876" name="Google Shape;10419;p67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ah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7" name="Google Shape;10420;p67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ah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8" name="Google Shape;10421;p67"/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ah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9" name="Google Shape;10422;p67"/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ah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0" name="Google Shape;10423;p67"/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ah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1" name="Google Shape;10424;p67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ah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2" name="Google Shape;10425;p67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ah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3" name="Google Shape;10426;p67"/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ah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4" name="Google Shape;10427;p67"/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ah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" name="Google Shape;18932;p72"/>
          <p:cNvGrpSpPr/>
          <p:nvPr/>
        </p:nvGrpSpPr>
        <p:grpSpPr>
          <a:xfrm rot="21011547">
            <a:off x="565976" y="578332"/>
            <a:ext cx="1450233" cy="1034716"/>
            <a:chOff x="2747484" y="3359460"/>
            <a:chExt cx="377706" cy="352330"/>
          </a:xfrm>
        </p:grpSpPr>
        <p:sp>
          <p:nvSpPr>
            <p:cNvPr id="1048885" name="Google Shape;18933;p72"/>
            <p:cNvSpPr/>
            <p:nvPr/>
          </p:nvSpPr>
          <p:spPr>
            <a:xfrm>
              <a:off x="2806520" y="3611858"/>
              <a:ext cx="46951" cy="46951"/>
            </a:xfrm>
            <a:custGeom>
              <a:avLst/>
              <a:ahLst/>
              <a:rect l="l" t="t" r="r" b="b"/>
              <a:pathLst>
                <a:path w="1791" h="1791" extrusionOk="0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6" name="Google Shape;18934;p72"/>
            <p:cNvSpPr/>
            <p:nvPr/>
          </p:nvSpPr>
          <p:spPr>
            <a:xfrm>
              <a:off x="2960533" y="3488490"/>
              <a:ext cx="110155" cy="94086"/>
            </a:xfrm>
            <a:custGeom>
              <a:avLst/>
              <a:ahLst/>
              <a:rect l="l" t="t" r="r" b="b"/>
              <a:pathLst>
                <a:path w="4202" h="3589" extrusionOk="0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rgbClr val="8699A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7" name="Google Shape;18935;p72"/>
            <p:cNvSpPr/>
            <p:nvPr/>
          </p:nvSpPr>
          <p:spPr>
            <a:xfrm>
              <a:off x="2971884" y="3526712"/>
              <a:ext cx="103340" cy="56048"/>
            </a:xfrm>
            <a:custGeom>
              <a:avLst/>
              <a:ahLst/>
              <a:rect l="l" t="t" r="r" b="b"/>
              <a:pathLst>
                <a:path w="3942" h="2138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8" name="Google Shape;18936;p72"/>
            <p:cNvSpPr/>
            <p:nvPr/>
          </p:nvSpPr>
          <p:spPr>
            <a:xfrm>
              <a:off x="2835645" y="3382817"/>
              <a:ext cx="158601" cy="305457"/>
            </a:xfrm>
            <a:custGeom>
              <a:avLst/>
              <a:ahLst/>
              <a:rect l="l" t="t" r="r" b="b"/>
              <a:pathLst>
                <a:path w="6050" h="11652" extrusionOk="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9" name="Google Shape;18937;p72"/>
            <p:cNvSpPr/>
            <p:nvPr/>
          </p:nvSpPr>
          <p:spPr>
            <a:xfrm>
              <a:off x="2835645" y="3564933"/>
              <a:ext cx="158601" cy="123342"/>
            </a:xfrm>
            <a:custGeom>
              <a:avLst/>
              <a:ahLst/>
              <a:rect l="l" t="t" r="r" b="b"/>
              <a:pathLst>
                <a:path w="6050" h="4705" extrusionOk="0">
                  <a:moveTo>
                    <a:pt x="1" y="1"/>
                  </a:moveTo>
                  <a:lnTo>
                    <a:pt x="1" y="665"/>
                  </a:lnTo>
                  <a:cubicBezTo>
                    <a:pt x="1" y="795"/>
                    <a:pt x="102" y="896"/>
                    <a:pt x="232" y="896"/>
                  </a:cubicBezTo>
                  <a:cubicBezTo>
                    <a:pt x="1878" y="896"/>
                    <a:pt x="3263" y="1892"/>
                    <a:pt x="4115" y="2729"/>
                  </a:cubicBezTo>
                  <a:cubicBezTo>
                    <a:pt x="4693" y="3278"/>
                    <a:pt x="5198" y="3913"/>
                    <a:pt x="5631" y="4591"/>
                  </a:cubicBezTo>
                  <a:cubicBezTo>
                    <a:pt x="5676" y="4670"/>
                    <a:pt x="5749" y="4705"/>
                    <a:pt x="5821" y="4705"/>
                  </a:cubicBezTo>
                  <a:cubicBezTo>
                    <a:pt x="5936" y="4705"/>
                    <a:pt x="6049" y="4617"/>
                    <a:pt x="6049" y="4476"/>
                  </a:cubicBezTo>
                  <a:lnTo>
                    <a:pt x="6049" y="3364"/>
                  </a:lnTo>
                  <a:cubicBezTo>
                    <a:pt x="6049" y="3451"/>
                    <a:pt x="5992" y="3537"/>
                    <a:pt x="5891" y="3566"/>
                  </a:cubicBezTo>
                  <a:cubicBezTo>
                    <a:pt x="5864" y="3578"/>
                    <a:pt x="5838" y="3583"/>
                    <a:pt x="5812" y="3583"/>
                  </a:cubicBezTo>
                  <a:cubicBezTo>
                    <a:pt x="5740" y="3583"/>
                    <a:pt x="5673" y="3540"/>
                    <a:pt x="5631" y="3465"/>
                  </a:cubicBezTo>
                  <a:cubicBezTo>
                    <a:pt x="5631" y="3465"/>
                    <a:pt x="5068" y="2974"/>
                    <a:pt x="4115" y="2051"/>
                  </a:cubicBezTo>
                  <a:cubicBezTo>
                    <a:pt x="3263" y="1213"/>
                    <a:pt x="1878" y="217"/>
                    <a:pt x="232" y="217"/>
                  </a:cubicBezTo>
                  <a:cubicBezTo>
                    <a:pt x="102" y="217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0" name="Google Shape;18938;p72"/>
            <p:cNvSpPr/>
            <p:nvPr/>
          </p:nvSpPr>
          <p:spPr>
            <a:xfrm>
              <a:off x="2982475" y="3359460"/>
              <a:ext cx="46951" cy="352330"/>
            </a:xfrm>
            <a:custGeom>
              <a:avLst/>
              <a:ahLst/>
              <a:rect l="l" t="t" r="r" b="b"/>
              <a:pathLst>
                <a:path w="1791" h="13440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1" name="Google Shape;18939;p72"/>
            <p:cNvSpPr/>
            <p:nvPr/>
          </p:nvSpPr>
          <p:spPr>
            <a:xfrm>
              <a:off x="2982475" y="3682245"/>
              <a:ext cx="46951" cy="29544"/>
            </a:xfrm>
            <a:custGeom>
              <a:avLst/>
              <a:ahLst/>
              <a:rect l="l" t="t" r="r" b="b"/>
              <a:pathLst>
                <a:path w="1791" h="1127" extrusionOk="0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2" name="Google Shape;18940;p72"/>
            <p:cNvSpPr/>
            <p:nvPr/>
          </p:nvSpPr>
          <p:spPr>
            <a:xfrm>
              <a:off x="2747851" y="3482828"/>
              <a:ext cx="46951" cy="105594"/>
            </a:xfrm>
            <a:custGeom>
              <a:avLst/>
              <a:ahLst/>
              <a:rect l="l" t="t" r="r" b="b"/>
              <a:pathLst>
                <a:path w="1791" h="4028" extrusionOk="0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3" name="Google Shape;18941;p72"/>
            <p:cNvSpPr/>
            <p:nvPr/>
          </p:nvSpPr>
          <p:spPr>
            <a:xfrm>
              <a:off x="2747484" y="3488123"/>
              <a:ext cx="47318" cy="100299"/>
            </a:xfrm>
            <a:custGeom>
              <a:avLst/>
              <a:ahLst/>
              <a:rect l="l" t="t" r="r" b="b"/>
              <a:pathLst>
                <a:path w="1805" h="3826" extrusionOk="0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4" name="Google Shape;18942;p72"/>
            <p:cNvSpPr/>
            <p:nvPr/>
          </p:nvSpPr>
          <p:spPr>
            <a:xfrm>
              <a:off x="2788720" y="3482828"/>
              <a:ext cx="58695" cy="105594"/>
            </a:xfrm>
            <a:custGeom>
              <a:avLst/>
              <a:ahLst/>
              <a:rect l="l" t="t" r="r" b="b"/>
              <a:pathLst>
                <a:path w="2239" h="4028" extrusionOk="0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5" name="Google Shape;18943;p72"/>
            <p:cNvSpPr/>
            <p:nvPr/>
          </p:nvSpPr>
          <p:spPr>
            <a:xfrm>
              <a:off x="2788720" y="3570622"/>
              <a:ext cx="58695" cy="17800"/>
            </a:xfrm>
            <a:custGeom>
              <a:avLst/>
              <a:ahLst/>
              <a:rect l="l" t="t" r="r" b="b"/>
              <a:pathLst>
                <a:path w="2239" h="679" extrusionOk="0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6" name="Google Shape;18944;p72"/>
            <p:cNvSpPr/>
            <p:nvPr/>
          </p:nvSpPr>
          <p:spPr>
            <a:xfrm>
              <a:off x="2788720" y="3588396"/>
              <a:ext cx="59062" cy="93876"/>
            </a:xfrm>
            <a:custGeom>
              <a:avLst/>
              <a:ahLst/>
              <a:rect l="l" t="t" r="r" b="b"/>
              <a:pathLst>
                <a:path w="2253" h="3581" extrusionOk="0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7" name="Google Shape;18945;p72"/>
            <p:cNvSpPr/>
            <p:nvPr/>
          </p:nvSpPr>
          <p:spPr>
            <a:xfrm>
              <a:off x="3091844" y="3529753"/>
              <a:ext cx="33345" cy="11744"/>
            </a:xfrm>
            <a:custGeom>
              <a:avLst/>
              <a:ah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8" name="Google Shape;18946;p72"/>
            <p:cNvSpPr/>
            <p:nvPr/>
          </p:nvSpPr>
          <p:spPr>
            <a:xfrm>
              <a:off x="3069535" y="3463140"/>
              <a:ext cx="28574" cy="24249"/>
            </a:xfrm>
            <a:custGeom>
              <a:avLst/>
              <a:ahLst/>
              <a:rect l="l" t="t" r="r" b="b"/>
              <a:pathLst>
                <a:path w="1090" h="925" extrusionOk="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9" name="Google Shape;18947;p72"/>
            <p:cNvSpPr/>
            <p:nvPr/>
          </p:nvSpPr>
          <p:spPr>
            <a:xfrm>
              <a:off x="3068958" y="3583467"/>
              <a:ext cx="28601" cy="24249"/>
            </a:xfrm>
            <a:custGeom>
              <a:avLst/>
              <a:ahLst/>
              <a:rect l="l" t="t" r="r" b="b"/>
              <a:pathLst>
                <a:path w="1091" h="925" extrusionOk="0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" name="Google Shape;18932;p72"/>
          <p:cNvGrpSpPr/>
          <p:nvPr/>
        </p:nvGrpSpPr>
        <p:grpSpPr>
          <a:xfrm rot="616755" flipH="1">
            <a:off x="9950185" y="595329"/>
            <a:ext cx="1438052" cy="1008694"/>
            <a:chOff x="2747484" y="3359460"/>
            <a:chExt cx="377706" cy="352330"/>
          </a:xfrm>
        </p:grpSpPr>
        <p:sp>
          <p:nvSpPr>
            <p:cNvPr id="1048900" name="Google Shape;18933;p72"/>
            <p:cNvSpPr/>
            <p:nvPr/>
          </p:nvSpPr>
          <p:spPr>
            <a:xfrm>
              <a:off x="2806520" y="3611858"/>
              <a:ext cx="46951" cy="46951"/>
            </a:xfrm>
            <a:custGeom>
              <a:avLst/>
              <a:ahLst/>
              <a:rect l="l" t="t" r="r" b="b"/>
              <a:pathLst>
                <a:path w="1791" h="1791" extrusionOk="0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1" name="Google Shape;18934;p72"/>
            <p:cNvSpPr/>
            <p:nvPr/>
          </p:nvSpPr>
          <p:spPr>
            <a:xfrm>
              <a:off x="2960533" y="3488490"/>
              <a:ext cx="110155" cy="94086"/>
            </a:xfrm>
            <a:custGeom>
              <a:avLst/>
              <a:ahLst/>
              <a:rect l="l" t="t" r="r" b="b"/>
              <a:pathLst>
                <a:path w="4202" h="3589" extrusionOk="0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rgbClr val="8699A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2" name="Google Shape;18935;p72"/>
            <p:cNvSpPr/>
            <p:nvPr/>
          </p:nvSpPr>
          <p:spPr>
            <a:xfrm>
              <a:off x="2971884" y="3526712"/>
              <a:ext cx="103340" cy="56048"/>
            </a:xfrm>
            <a:custGeom>
              <a:avLst/>
              <a:ahLst/>
              <a:rect l="l" t="t" r="r" b="b"/>
              <a:pathLst>
                <a:path w="3942" h="2138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3" name="Google Shape;18936;p72"/>
            <p:cNvSpPr/>
            <p:nvPr/>
          </p:nvSpPr>
          <p:spPr>
            <a:xfrm>
              <a:off x="2835645" y="3382817"/>
              <a:ext cx="158601" cy="305457"/>
            </a:xfrm>
            <a:custGeom>
              <a:avLst/>
              <a:ahLst/>
              <a:rect l="l" t="t" r="r" b="b"/>
              <a:pathLst>
                <a:path w="6050" h="11652" extrusionOk="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4" name="Google Shape;18937;p72"/>
            <p:cNvSpPr/>
            <p:nvPr/>
          </p:nvSpPr>
          <p:spPr>
            <a:xfrm>
              <a:off x="2835645" y="3564933"/>
              <a:ext cx="158601" cy="123342"/>
            </a:xfrm>
            <a:custGeom>
              <a:avLst/>
              <a:ahLst/>
              <a:rect l="l" t="t" r="r" b="b"/>
              <a:pathLst>
                <a:path w="6050" h="4705" extrusionOk="0">
                  <a:moveTo>
                    <a:pt x="1" y="1"/>
                  </a:moveTo>
                  <a:lnTo>
                    <a:pt x="1" y="665"/>
                  </a:lnTo>
                  <a:cubicBezTo>
                    <a:pt x="1" y="795"/>
                    <a:pt x="102" y="896"/>
                    <a:pt x="232" y="896"/>
                  </a:cubicBezTo>
                  <a:cubicBezTo>
                    <a:pt x="1878" y="896"/>
                    <a:pt x="3263" y="1892"/>
                    <a:pt x="4115" y="2729"/>
                  </a:cubicBezTo>
                  <a:cubicBezTo>
                    <a:pt x="4693" y="3278"/>
                    <a:pt x="5198" y="3913"/>
                    <a:pt x="5631" y="4591"/>
                  </a:cubicBezTo>
                  <a:cubicBezTo>
                    <a:pt x="5676" y="4670"/>
                    <a:pt x="5749" y="4705"/>
                    <a:pt x="5821" y="4705"/>
                  </a:cubicBezTo>
                  <a:cubicBezTo>
                    <a:pt x="5936" y="4705"/>
                    <a:pt x="6049" y="4617"/>
                    <a:pt x="6049" y="4476"/>
                  </a:cubicBezTo>
                  <a:lnTo>
                    <a:pt x="6049" y="3364"/>
                  </a:lnTo>
                  <a:cubicBezTo>
                    <a:pt x="6049" y="3451"/>
                    <a:pt x="5992" y="3537"/>
                    <a:pt x="5891" y="3566"/>
                  </a:cubicBezTo>
                  <a:cubicBezTo>
                    <a:pt x="5864" y="3578"/>
                    <a:pt x="5838" y="3583"/>
                    <a:pt x="5812" y="3583"/>
                  </a:cubicBezTo>
                  <a:cubicBezTo>
                    <a:pt x="5740" y="3583"/>
                    <a:pt x="5673" y="3540"/>
                    <a:pt x="5631" y="3465"/>
                  </a:cubicBezTo>
                  <a:cubicBezTo>
                    <a:pt x="5631" y="3465"/>
                    <a:pt x="5068" y="2974"/>
                    <a:pt x="4115" y="2051"/>
                  </a:cubicBezTo>
                  <a:cubicBezTo>
                    <a:pt x="3263" y="1213"/>
                    <a:pt x="1878" y="217"/>
                    <a:pt x="232" y="217"/>
                  </a:cubicBezTo>
                  <a:cubicBezTo>
                    <a:pt x="102" y="217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F2F5F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5" name="Google Shape;18938;p72"/>
            <p:cNvSpPr/>
            <p:nvPr/>
          </p:nvSpPr>
          <p:spPr>
            <a:xfrm>
              <a:off x="2982475" y="3359460"/>
              <a:ext cx="46951" cy="352330"/>
            </a:xfrm>
            <a:custGeom>
              <a:avLst/>
              <a:ahLst/>
              <a:rect l="l" t="t" r="r" b="b"/>
              <a:pathLst>
                <a:path w="1791" h="13440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6" name="Google Shape;18939;p72"/>
            <p:cNvSpPr/>
            <p:nvPr/>
          </p:nvSpPr>
          <p:spPr>
            <a:xfrm>
              <a:off x="2982475" y="3682245"/>
              <a:ext cx="46951" cy="29544"/>
            </a:xfrm>
            <a:custGeom>
              <a:avLst/>
              <a:ahLst/>
              <a:rect l="l" t="t" r="r" b="b"/>
              <a:pathLst>
                <a:path w="1791" h="1127" extrusionOk="0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7" name="Google Shape;18940;p72"/>
            <p:cNvSpPr/>
            <p:nvPr/>
          </p:nvSpPr>
          <p:spPr>
            <a:xfrm>
              <a:off x="2747851" y="3482828"/>
              <a:ext cx="46951" cy="105594"/>
            </a:xfrm>
            <a:custGeom>
              <a:avLst/>
              <a:ahLst/>
              <a:rect l="l" t="t" r="r" b="b"/>
              <a:pathLst>
                <a:path w="1791" h="4028" extrusionOk="0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rgbClr val="AEBECB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8" name="Google Shape;18941;p72"/>
            <p:cNvSpPr/>
            <p:nvPr/>
          </p:nvSpPr>
          <p:spPr>
            <a:xfrm>
              <a:off x="2747484" y="3488123"/>
              <a:ext cx="47318" cy="100299"/>
            </a:xfrm>
            <a:custGeom>
              <a:avLst/>
              <a:ahLst/>
              <a:rect l="l" t="t" r="r" b="b"/>
              <a:pathLst>
                <a:path w="1805" h="3826" extrusionOk="0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9" name="Google Shape;18942;p72"/>
            <p:cNvSpPr/>
            <p:nvPr/>
          </p:nvSpPr>
          <p:spPr>
            <a:xfrm>
              <a:off x="2788720" y="3482828"/>
              <a:ext cx="58695" cy="105594"/>
            </a:xfrm>
            <a:custGeom>
              <a:avLst/>
              <a:ahLst/>
              <a:rect l="l" t="t" r="r" b="b"/>
              <a:pathLst>
                <a:path w="2239" h="4028" extrusionOk="0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7E93A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0" name="Google Shape;18943;p72"/>
            <p:cNvSpPr/>
            <p:nvPr/>
          </p:nvSpPr>
          <p:spPr>
            <a:xfrm>
              <a:off x="2788720" y="3570622"/>
              <a:ext cx="58695" cy="17800"/>
            </a:xfrm>
            <a:custGeom>
              <a:avLst/>
              <a:ahLst/>
              <a:rect l="l" t="t" r="r" b="b"/>
              <a:pathLst>
                <a:path w="2239" h="679" extrusionOk="0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1" name="Google Shape;18944;p72"/>
            <p:cNvSpPr/>
            <p:nvPr/>
          </p:nvSpPr>
          <p:spPr>
            <a:xfrm>
              <a:off x="2788720" y="3588396"/>
              <a:ext cx="59062" cy="93876"/>
            </a:xfrm>
            <a:custGeom>
              <a:avLst/>
              <a:ahLst/>
              <a:rect l="l" t="t" r="r" b="b"/>
              <a:pathLst>
                <a:path w="2253" h="3581" extrusionOk="0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2" name="Google Shape;18945;p72"/>
            <p:cNvSpPr/>
            <p:nvPr/>
          </p:nvSpPr>
          <p:spPr>
            <a:xfrm>
              <a:off x="3091844" y="3529753"/>
              <a:ext cx="33345" cy="11744"/>
            </a:xfrm>
            <a:custGeom>
              <a:avLst/>
              <a:ah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3" name="Google Shape;18946;p72"/>
            <p:cNvSpPr/>
            <p:nvPr/>
          </p:nvSpPr>
          <p:spPr>
            <a:xfrm>
              <a:off x="3069535" y="3463140"/>
              <a:ext cx="28574" cy="24249"/>
            </a:xfrm>
            <a:custGeom>
              <a:avLst/>
              <a:ahLst/>
              <a:rect l="l" t="t" r="r" b="b"/>
              <a:pathLst>
                <a:path w="1090" h="925" extrusionOk="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4" name="Google Shape;18947;p72"/>
            <p:cNvSpPr/>
            <p:nvPr/>
          </p:nvSpPr>
          <p:spPr>
            <a:xfrm>
              <a:off x="3068958" y="3583467"/>
              <a:ext cx="28601" cy="24249"/>
            </a:xfrm>
            <a:custGeom>
              <a:avLst/>
              <a:ahLst/>
              <a:rect l="l" t="t" r="r" b="b"/>
              <a:pathLst>
                <a:path w="1091" h="925" extrusionOk="0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rgbClr val="9DACB9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7"/>
                                        <p:tgtEl>
                                          <p:spTgt spid="104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15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18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23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26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 animBg="1"/>
      <p:bldP spid="1048826" grpId="0" animBg="1"/>
      <p:bldP spid="10488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itle 1"/>
          <p:cNvSpPr>
            <a:spLocks noGrp="1"/>
          </p:cNvSpPr>
          <p:nvPr>
            <p:ph type="title"/>
          </p:nvPr>
        </p:nvSpPr>
        <p:spPr>
          <a:xfrm>
            <a:off x="3078081" y="246590"/>
            <a:ext cx="6742000" cy="1132000"/>
          </a:xfrm>
        </p:spPr>
        <p:txBody>
          <a:bodyPr/>
          <a:p>
            <a:endParaRPr dirty="0" lang="en-US"/>
          </a:p>
        </p:txBody>
      </p:sp>
      <p:sp>
        <p:nvSpPr>
          <p:cNvPr id="1048918" name="Google Shape;1996;p52"/>
          <p:cNvSpPr/>
          <p:nvPr/>
        </p:nvSpPr>
        <p:spPr>
          <a:xfrm>
            <a:off x="-39694" y="-2126078"/>
            <a:ext cx="12231694" cy="11726602"/>
          </a:xfrm>
          <a:prstGeom prst="ellipse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sp>
        <p:nvSpPr>
          <p:cNvPr id="1048919" name="Rectangle 40"/>
          <p:cNvSpPr/>
          <p:nvPr/>
        </p:nvSpPr>
        <p:spPr>
          <a:xfrm>
            <a:off x="3028153" y="514520"/>
            <a:ext cx="6096000" cy="2098040"/>
          </a:xfrm>
          <a:prstGeom prst="rect"/>
        </p:spPr>
        <p:txBody>
          <a:bodyPr>
            <a:spAutoFit/>
          </a:bodyPr>
          <a:p>
            <a:pPr algn="ctr">
              <a:lnSpc>
                <a:spcPct val="150000"/>
              </a:lnSpc>
            </a:pPr>
            <a:r>
              <a:rPr b="1" dirty="0" sz="3600" lang="en-US" smtClean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  <a:ea typeface="Open Sans Semibold" panose="020B0706030804020204" pitchFamily="34" charset="0"/>
                <a:cs typeface="Arial" panose="020B0604020202020204" pitchFamily="34" charset="0"/>
              </a:rPr>
              <a:t>PERAN PENGGUNA</a:t>
            </a:r>
          </a:p>
          <a:p>
            <a:pPr algn="ctr">
              <a:lnSpc>
                <a:spcPct val="150000"/>
              </a:lnSpc>
            </a:pPr>
            <a:r>
              <a:rPr b="1" dirty="0" lang="en-US" smtClean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WEBSITE TUTORIN AJA!</a:t>
            </a:r>
          </a:p>
          <a:p>
            <a:pPr algn="ctr">
              <a:lnSpc>
                <a:spcPct val="150000"/>
              </a:lnSpc>
            </a:pPr>
            <a:endParaRPr b="1" dirty="0" sz="3600" lang="en-US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1048920" name="TextBox 41"/>
          <p:cNvSpPr txBox="1"/>
          <p:nvPr/>
        </p:nvSpPr>
        <p:spPr>
          <a:xfrm>
            <a:off x="5013452" y="5301980"/>
            <a:ext cx="2184143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24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TUTOR</a:t>
            </a:r>
            <a:endParaRPr b="1" dirty="0" sz="2400" lang="en-US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48921" name="TextBox 42"/>
          <p:cNvSpPr txBox="1"/>
          <p:nvPr/>
        </p:nvSpPr>
        <p:spPr>
          <a:xfrm>
            <a:off x="2852512" y="5096004"/>
            <a:ext cx="2184143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24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SISWA</a:t>
            </a:r>
            <a:endParaRPr b="1" dirty="0" sz="2400" lang="en-US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48922" name="TextBox 43"/>
          <p:cNvSpPr txBox="1"/>
          <p:nvPr/>
        </p:nvSpPr>
        <p:spPr>
          <a:xfrm>
            <a:off x="7159751" y="5096004"/>
            <a:ext cx="2184143" cy="36933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2400"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ADMIN</a:t>
            </a:r>
            <a:endParaRPr b="1" dirty="0" sz="2400" lang="en-US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44"/>
          <p:cNvGrpSpPr/>
          <p:nvPr/>
        </p:nvGrpSpPr>
        <p:grpSpPr>
          <a:xfrm>
            <a:off x="2909887" y="2643303"/>
            <a:ext cx="2171700" cy="2171700"/>
            <a:chOff x="2909887" y="2201334"/>
            <a:chExt cx="2171700" cy="2171700"/>
          </a:xfrm>
        </p:grpSpPr>
        <p:sp>
          <p:nvSpPr>
            <p:cNvPr id="1048923" name="Oval 45"/>
            <p:cNvSpPr/>
            <p:nvPr/>
          </p:nvSpPr>
          <p:spPr>
            <a:xfrm flipH="1">
              <a:off x="2909887" y="2201334"/>
              <a:ext cx="2171700" cy="2171700"/>
            </a:xfrm>
            <a:prstGeom prst="ellipse"/>
            <a:solidFill>
              <a:schemeClr val="accent2">
                <a:alpha val="70000"/>
              </a:schemeClr>
            </a:solidFill>
            <a:ln w="82550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lang="en-US"/>
            </a:p>
          </p:txBody>
        </p:sp>
        <p:sp>
          <p:nvSpPr>
            <p:cNvPr id="1048924" name="Shape 5785"/>
            <p:cNvSpPr/>
            <p:nvPr/>
          </p:nvSpPr>
          <p:spPr>
            <a:xfrm>
              <a:off x="3430268" y="2610836"/>
              <a:ext cx="1163102" cy="128806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7" name="Group 47"/>
          <p:cNvGrpSpPr/>
          <p:nvPr/>
        </p:nvGrpSpPr>
        <p:grpSpPr>
          <a:xfrm>
            <a:off x="7129461" y="2643303"/>
            <a:ext cx="2171700" cy="2171700"/>
            <a:chOff x="7129461" y="2201334"/>
            <a:chExt cx="2171700" cy="2171700"/>
          </a:xfrm>
        </p:grpSpPr>
        <p:sp>
          <p:nvSpPr>
            <p:cNvPr id="1048925" name="Oval 48"/>
            <p:cNvSpPr/>
            <p:nvPr/>
          </p:nvSpPr>
          <p:spPr>
            <a:xfrm flipH="1">
              <a:off x="7129461" y="2201334"/>
              <a:ext cx="2171700" cy="2171700"/>
            </a:xfrm>
            <a:prstGeom prst="ellipse"/>
            <a:solidFill>
              <a:srgbClr val="939AD9">
                <a:alpha val="69804"/>
              </a:srgbClr>
            </a:solidFill>
            <a:ln w="82550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lang="en-US"/>
            </a:p>
          </p:txBody>
        </p:sp>
        <p:sp>
          <p:nvSpPr>
            <p:cNvPr id="1048926" name="Shape 5785"/>
            <p:cNvSpPr/>
            <p:nvPr/>
          </p:nvSpPr>
          <p:spPr>
            <a:xfrm>
              <a:off x="7633760" y="2610836"/>
              <a:ext cx="1163102" cy="1288064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" name="Group 50"/>
          <p:cNvGrpSpPr/>
          <p:nvPr/>
        </p:nvGrpSpPr>
        <p:grpSpPr>
          <a:xfrm>
            <a:off x="4791074" y="2414703"/>
            <a:ext cx="2628900" cy="2628900"/>
            <a:chOff x="4791074" y="1972734"/>
            <a:chExt cx="2628900" cy="2628900"/>
          </a:xfrm>
        </p:grpSpPr>
        <p:sp>
          <p:nvSpPr>
            <p:cNvPr id="1048927" name="Oval 51"/>
            <p:cNvSpPr/>
            <p:nvPr/>
          </p:nvSpPr>
          <p:spPr>
            <a:xfrm flipH="1">
              <a:off x="4791074" y="1972734"/>
              <a:ext cx="2628900" cy="2628900"/>
            </a:xfrm>
            <a:prstGeom prst="ellipse"/>
            <a:solidFill>
              <a:schemeClr val="tx1">
                <a:lumMod val="95000"/>
                <a:lumOff val="5000"/>
                <a:alpha val="70000"/>
              </a:schemeClr>
            </a:solidFill>
            <a:ln w="82550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prstTxWarp prst="textNoShape"/>
              <a:noAutofit/>
            </a:bodyPr>
            <a:p>
              <a:pPr algn="ctr"/>
              <a:endParaRPr lang="en-US"/>
            </a:p>
          </p:txBody>
        </p:sp>
        <p:sp>
          <p:nvSpPr>
            <p:cNvPr id="1048928" name="Shape 5785"/>
            <p:cNvSpPr/>
            <p:nvPr/>
          </p:nvSpPr>
          <p:spPr>
            <a:xfrm>
              <a:off x="5431100" y="2344294"/>
              <a:ext cx="1403785" cy="155460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43" y="21600"/>
                  </a:moveTo>
                  <a:cubicBezTo>
                    <a:pt x="3857" y="21600"/>
                    <a:pt x="3857" y="21600"/>
                    <a:pt x="3857" y="21600"/>
                  </a:cubicBezTo>
                  <a:cubicBezTo>
                    <a:pt x="1543" y="21600"/>
                    <a:pt x="0" y="20206"/>
                    <a:pt x="0" y="18116"/>
                  </a:cubicBezTo>
                  <a:cubicBezTo>
                    <a:pt x="0" y="14981"/>
                    <a:pt x="771" y="10103"/>
                    <a:pt x="5400" y="10103"/>
                  </a:cubicBezTo>
                  <a:cubicBezTo>
                    <a:pt x="5786" y="10103"/>
                    <a:pt x="7714" y="11845"/>
                    <a:pt x="10800" y="11845"/>
                  </a:cubicBezTo>
                  <a:cubicBezTo>
                    <a:pt x="13886" y="11845"/>
                    <a:pt x="15814" y="10103"/>
                    <a:pt x="16200" y="10103"/>
                  </a:cubicBezTo>
                  <a:cubicBezTo>
                    <a:pt x="20829" y="10103"/>
                    <a:pt x="21600" y="14981"/>
                    <a:pt x="21600" y="18116"/>
                  </a:cubicBezTo>
                  <a:cubicBezTo>
                    <a:pt x="21600" y="20206"/>
                    <a:pt x="20057" y="21600"/>
                    <a:pt x="17743" y="21600"/>
                  </a:cubicBezTo>
                  <a:close/>
                  <a:moveTo>
                    <a:pt x="10800" y="10800"/>
                  </a:moveTo>
                  <a:cubicBezTo>
                    <a:pt x="7714" y="10800"/>
                    <a:pt x="5014" y="8361"/>
                    <a:pt x="5014" y="5574"/>
                  </a:cubicBezTo>
                  <a:cubicBezTo>
                    <a:pt x="5014" y="2439"/>
                    <a:pt x="7714" y="0"/>
                    <a:pt x="10800" y="0"/>
                  </a:cubicBezTo>
                  <a:cubicBezTo>
                    <a:pt x="14271" y="0"/>
                    <a:pt x="16586" y="2439"/>
                    <a:pt x="16586" y="5574"/>
                  </a:cubicBezTo>
                  <a:cubicBezTo>
                    <a:pt x="16586" y="8361"/>
                    <a:pt x="14271" y="10800"/>
                    <a:pt x="10800" y="108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t" bIns="45719" lIns="45719" numCol="1" rIns="45719" tIns="45719" wrap="square">
              <a:noAutofit/>
            </a:bodyPr>
            <a:p>
              <a:pPr algn="l" defTabSz="457200" lvl="0">
                <a:def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0" grpId="0"/>
      <p:bldP spid="1048921" grpId="0"/>
      <p:bldP spid="10489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1996;p52"/>
          <p:cNvSpPr/>
          <p:nvPr/>
        </p:nvSpPr>
        <p:spPr>
          <a:xfrm>
            <a:off x="-7602399" y="-2005055"/>
            <a:ext cx="10318705" cy="11726602"/>
          </a:xfrm>
          <a:prstGeom prst="ellipse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sp>
        <p:nvSpPr>
          <p:cNvPr id="1048930" name="Title 1"/>
          <p:cNvSpPr>
            <a:spLocks noGrp="1"/>
          </p:cNvSpPr>
          <p:nvPr>
            <p:ph type="title"/>
          </p:nvPr>
        </p:nvSpPr>
        <p:spPr>
          <a:xfrm>
            <a:off x="2027373" y="675100"/>
            <a:ext cx="8232145" cy="1132000"/>
          </a:xfrm>
        </p:spPr>
        <p:txBody>
          <a:bodyPr/>
          <a:p>
            <a:pPr algn="ctr"/>
            <a:r>
              <a:rPr dirty="0" sz="5400" lang="en-ID" smtClean="0">
                <a:latin typeface="Cooper Black" panose="0208090404030B020404" pitchFamily="18" charset="0"/>
              </a:rPr>
              <a:t>FITUR – FITUR </a:t>
            </a:r>
            <a:br>
              <a:rPr dirty="0" sz="5400" lang="en-ID" smtClean="0">
                <a:latin typeface="Cooper Black" panose="0208090404030B020404" pitchFamily="18" charset="0"/>
              </a:rPr>
            </a:br>
            <a:r>
              <a:rPr dirty="0" sz="2400" lang="en-ID" err="1">
                <a:latin typeface="Bahnschrift" panose="020B0502040204020203" pitchFamily="34" charset="0"/>
              </a:rPr>
              <a:t>p</a:t>
            </a:r>
            <a:r>
              <a:rPr dirty="0" sz="2400" lang="en-ID" err="1" smtClean="0">
                <a:latin typeface="Bahnschrift" panose="020B0502040204020203" pitchFamily="34" charset="0"/>
              </a:rPr>
              <a:t>ada</a:t>
            </a:r>
            <a:r>
              <a:rPr dirty="0" sz="2400" lang="en-ID" smtClean="0">
                <a:latin typeface="Bahnschrift" panose="020B0502040204020203" pitchFamily="34" charset="0"/>
              </a:rPr>
              <a:t> website </a:t>
            </a:r>
            <a:r>
              <a:rPr dirty="0" sz="2400" lang="en-ID" err="1" smtClean="0">
                <a:latin typeface="Bahnschrift" panose="020B0502040204020203" pitchFamily="34" charset="0"/>
              </a:rPr>
              <a:t>Tutorin</a:t>
            </a:r>
            <a:r>
              <a:rPr dirty="0" sz="2400" lang="en-ID" smtClean="0">
                <a:latin typeface="Bahnschrift" panose="020B0502040204020203" pitchFamily="34" charset="0"/>
              </a:rPr>
              <a:t> Aja!</a:t>
            </a:r>
            <a:endParaRPr dirty="0" sz="2400" lang="en-US">
              <a:latin typeface="Bahnschrift" panose="020B0502040204020203" pitchFamily="34" charset="0"/>
            </a:endParaRPr>
          </a:p>
        </p:txBody>
      </p:sp>
      <p:grpSp>
        <p:nvGrpSpPr>
          <p:cNvPr id="70" name="Group 8"/>
          <p:cNvGrpSpPr/>
          <p:nvPr/>
        </p:nvGrpSpPr>
        <p:grpSpPr>
          <a:xfrm>
            <a:off x="1533742" y="2362798"/>
            <a:ext cx="8433002" cy="3408515"/>
            <a:chOff x="1068387" y="2547436"/>
            <a:chExt cx="8433002" cy="3408515"/>
          </a:xfrm>
        </p:grpSpPr>
        <p:sp>
          <p:nvSpPr>
            <p:cNvPr id="1048931" name="TextBox 9"/>
            <p:cNvSpPr txBox="1"/>
            <p:nvPr/>
          </p:nvSpPr>
          <p:spPr>
            <a:xfrm>
              <a:off x="5841733" y="2843258"/>
              <a:ext cx="3659656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Mend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aftar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sebagai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iswa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32" name="Shape 2540"/>
            <p:cNvSpPr/>
            <p:nvPr/>
          </p:nvSpPr>
          <p:spPr>
            <a:xfrm>
              <a:off x="4973781" y="2861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grpSp>
          <p:nvGrpSpPr>
            <p:cNvPr id="71" name="Group 11"/>
            <p:cNvGrpSpPr/>
            <p:nvPr/>
          </p:nvGrpSpPr>
          <p:grpSpPr>
            <a:xfrm>
              <a:off x="1068387" y="2547436"/>
              <a:ext cx="3183958" cy="3183958"/>
              <a:chOff x="1068387" y="2547436"/>
              <a:chExt cx="3183958" cy="3183958"/>
            </a:xfrm>
          </p:grpSpPr>
          <p:sp>
            <p:nvSpPr>
              <p:cNvPr id="1048933" name="Oval 20"/>
              <p:cNvSpPr/>
              <p:nvPr/>
            </p:nvSpPr>
            <p:spPr>
              <a:xfrm flipH="1">
                <a:off x="1068387" y="2547436"/>
                <a:ext cx="3183958" cy="3183958"/>
              </a:xfrm>
              <a:prstGeom prst="ellipse"/>
              <a:solidFill>
                <a:schemeClr val="accent2">
                  <a:alpha val="70000"/>
                </a:schemeClr>
              </a:solidFill>
              <a:ln w="825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lang="en-US"/>
              </a:p>
            </p:txBody>
          </p:sp>
          <p:sp>
            <p:nvSpPr>
              <p:cNvPr id="1048934" name="TextBox 21"/>
              <p:cNvSpPr txBox="1"/>
              <p:nvPr/>
            </p:nvSpPr>
            <p:spPr>
              <a:xfrm>
                <a:off x="1562018" y="5027201"/>
                <a:ext cx="2184143" cy="369332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pPr algn="ctr"/>
                <a:r>
                  <a:rPr b="1" dirty="0" sz="2400" lang="en-US" smtClean="0">
                    <a:solidFill>
                      <a:schemeClr val="bg1"/>
                    </a:solidFill>
                    <a:latin typeface="Arial" panose="020B0604020202020204" pitchFamily="34" charset="0"/>
                    <a:ea typeface="Open Sans Semibold" panose="020B0706030804020204" pitchFamily="34" charset="0"/>
                    <a:cs typeface="Arial" panose="020B0604020202020204" pitchFamily="34" charset="0"/>
                  </a:rPr>
                  <a:t>SISWA</a:t>
                </a:r>
                <a:endParaRPr b="1" dirty="0" sz="2400" lang="en-US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935" name="Shape 5785"/>
              <p:cNvSpPr/>
              <p:nvPr/>
            </p:nvSpPr>
            <p:spPr>
              <a:xfrm>
                <a:off x="1816653" y="2956938"/>
                <a:ext cx="1674874" cy="1854820"/>
              </a:xfrm>
              <a:custGeom>
                <a:av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43" y="21600"/>
                    </a:moveTo>
                    <a:cubicBezTo>
                      <a:pt x="3857" y="21600"/>
                      <a:pt x="3857" y="21600"/>
                      <a:pt x="3857" y="21600"/>
                    </a:cubicBezTo>
                    <a:cubicBezTo>
                      <a:pt x="1543" y="21600"/>
                      <a:pt x="0" y="20206"/>
                      <a:pt x="0" y="18116"/>
                    </a:cubicBezTo>
                    <a:cubicBezTo>
                      <a:pt x="0" y="14981"/>
                      <a:pt x="771" y="10103"/>
                      <a:pt x="5400" y="10103"/>
                    </a:cubicBezTo>
                    <a:cubicBezTo>
                      <a:pt x="5786" y="10103"/>
                      <a:pt x="7714" y="11845"/>
                      <a:pt x="10800" y="11845"/>
                    </a:cubicBezTo>
                    <a:cubicBezTo>
                      <a:pt x="13886" y="11845"/>
                      <a:pt x="15814" y="10103"/>
                      <a:pt x="16200" y="10103"/>
                    </a:cubicBezTo>
                    <a:cubicBezTo>
                      <a:pt x="20829" y="10103"/>
                      <a:pt x="21600" y="14981"/>
                      <a:pt x="21600" y="18116"/>
                    </a:cubicBezTo>
                    <a:cubicBezTo>
                      <a:pt x="21600" y="20206"/>
                      <a:pt x="20057" y="21600"/>
                      <a:pt x="17743" y="21600"/>
                    </a:cubicBezTo>
                    <a:close/>
                    <a:moveTo>
                      <a:pt x="10800" y="10800"/>
                    </a:moveTo>
                    <a:cubicBezTo>
                      <a:pt x="7714" y="10800"/>
                      <a:pt x="5014" y="8361"/>
                      <a:pt x="5014" y="5574"/>
                    </a:cubicBezTo>
                    <a:cubicBezTo>
                      <a:pt x="5014" y="2439"/>
                      <a:pt x="7714" y="0"/>
                      <a:pt x="10800" y="0"/>
                    </a:cubicBezTo>
                    <a:cubicBezTo>
                      <a:pt x="14271" y="0"/>
                      <a:pt x="16586" y="2439"/>
                      <a:pt x="16586" y="5574"/>
                    </a:cubicBezTo>
                    <a:cubicBezTo>
                      <a:pt x="16586" y="8361"/>
                      <a:pt x="14271" y="10800"/>
                      <a:pt x="10800" y="108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t" bIns="45719" lIns="45719" numCol="1" rIns="45719" tIns="45719" wrap="square">
                <a:noAutofit/>
              </a:bodyPr>
              <a:p>
                <a:pPr algn="l" defTabSz="457200" lvl="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048936" name="TextBox 12"/>
            <p:cNvSpPr txBox="1"/>
            <p:nvPr/>
          </p:nvSpPr>
          <p:spPr>
            <a:xfrm>
              <a:off x="5841733" y="3478258"/>
              <a:ext cx="2011384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Mencari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37" name="Shape 2540"/>
            <p:cNvSpPr/>
            <p:nvPr/>
          </p:nvSpPr>
          <p:spPr>
            <a:xfrm>
              <a:off x="4973781" y="3496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38" name="TextBox 14"/>
            <p:cNvSpPr txBox="1"/>
            <p:nvPr/>
          </p:nvSpPr>
          <p:spPr>
            <a:xfrm>
              <a:off x="5854433" y="4151358"/>
              <a:ext cx="2660600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Melihat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Data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39" name="Shape 2540"/>
            <p:cNvSpPr/>
            <p:nvPr/>
          </p:nvSpPr>
          <p:spPr>
            <a:xfrm>
              <a:off x="4986481" y="41693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40" name="TextBox 16"/>
            <p:cNvSpPr txBox="1"/>
            <p:nvPr/>
          </p:nvSpPr>
          <p:spPr>
            <a:xfrm>
              <a:off x="5854433" y="4811758"/>
              <a:ext cx="3116238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Melakukan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Reservasi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41" name="Shape 2540"/>
            <p:cNvSpPr/>
            <p:nvPr/>
          </p:nvSpPr>
          <p:spPr>
            <a:xfrm>
              <a:off x="4986481" y="48297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42" name="TextBox 18"/>
            <p:cNvSpPr txBox="1"/>
            <p:nvPr/>
          </p:nvSpPr>
          <p:spPr>
            <a:xfrm>
              <a:off x="5863505" y="5473971"/>
              <a:ext cx="3177152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Mengedit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Profil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Siswa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43" name="Shape 2540"/>
            <p:cNvSpPr/>
            <p:nvPr/>
          </p:nvSpPr>
          <p:spPr>
            <a:xfrm>
              <a:off x="4995553" y="5491935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1996;p52"/>
          <p:cNvSpPr/>
          <p:nvPr/>
        </p:nvSpPr>
        <p:spPr>
          <a:xfrm>
            <a:off x="-7602399" y="-2005055"/>
            <a:ext cx="10318705" cy="11726602"/>
          </a:xfrm>
          <a:prstGeom prst="ellipse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grpSp>
        <p:nvGrpSpPr>
          <p:cNvPr id="73" name="Group 23"/>
          <p:cNvGrpSpPr/>
          <p:nvPr/>
        </p:nvGrpSpPr>
        <p:grpSpPr>
          <a:xfrm>
            <a:off x="1292293" y="2521666"/>
            <a:ext cx="9888529" cy="3183958"/>
            <a:chOff x="1068387" y="2547436"/>
            <a:chExt cx="9888529" cy="3183958"/>
          </a:xfrm>
        </p:grpSpPr>
        <p:sp>
          <p:nvSpPr>
            <p:cNvPr id="1048945" name="TextBox 24"/>
            <p:cNvSpPr txBox="1"/>
            <p:nvPr/>
          </p:nvSpPr>
          <p:spPr>
            <a:xfrm>
              <a:off x="5841733" y="2843258"/>
              <a:ext cx="3550267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Mendaftar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sebagai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46" name="Shape 2540"/>
            <p:cNvSpPr/>
            <p:nvPr/>
          </p:nvSpPr>
          <p:spPr>
            <a:xfrm>
              <a:off x="4973781" y="2861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grpSp>
          <p:nvGrpSpPr>
            <p:cNvPr id="74" name="Group 26"/>
            <p:cNvGrpSpPr/>
            <p:nvPr/>
          </p:nvGrpSpPr>
          <p:grpSpPr>
            <a:xfrm>
              <a:off x="1068387" y="2547436"/>
              <a:ext cx="3183958" cy="3183958"/>
              <a:chOff x="1068387" y="2547436"/>
              <a:chExt cx="3183958" cy="3183958"/>
            </a:xfrm>
          </p:grpSpPr>
          <p:sp>
            <p:nvSpPr>
              <p:cNvPr id="1048947" name="Oval 33"/>
              <p:cNvSpPr/>
              <p:nvPr/>
            </p:nvSpPr>
            <p:spPr>
              <a:xfrm flipH="1">
                <a:off x="1068387" y="2547436"/>
                <a:ext cx="3183958" cy="3183958"/>
              </a:xfrm>
              <a:prstGeom prst="ellipse"/>
              <a:solidFill>
                <a:schemeClr val="bg2">
                  <a:lumMod val="25000"/>
                </a:schemeClr>
              </a:solidFill>
              <a:ln w="825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lang="en-US"/>
              </a:p>
            </p:txBody>
          </p:sp>
          <p:sp>
            <p:nvSpPr>
              <p:cNvPr id="1048948" name="TextBox 34"/>
              <p:cNvSpPr txBox="1"/>
              <p:nvPr/>
            </p:nvSpPr>
            <p:spPr>
              <a:xfrm>
                <a:off x="1562018" y="5027201"/>
                <a:ext cx="2184143" cy="369332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pPr algn="ctr"/>
                <a:r>
                  <a:rPr b="1" dirty="0" sz="2400" lang="en-US" smtClean="0">
                    <a:solidFill>
                      <a:schemeClr val="bg1"/>
                    </a:solidFill>
                    <a:latin typeface="Arial" panose="020B0604020202020204" pitchFamily="34" charset="0"/>
                    <a:ea typeface="Open Sans Semibold" panose="020B0706030804020204" pitchFamily="34" charset="0"/>
                    <a:cs typeface="Arial" panose="020B0604020202020204" pitchFamily="34" charset="0"/>
                  </a:rPr>
                  <a:t>TUTOR</a:t>
                </a:r>
                <a:endParaRPr b="1" dirty="0" sz="2400" lang="en-US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949" name="Shape 5785"/>
              <p:cNvSpPr/>
              <p:nvPr/>
            </p:nvSpPr>
            <p:spPr>
              <a:xfrm>
                <a:off x="1816653" y="2956938"/>
                <a:ext cx="1674874" cy="1854820"/>
              </a:xfrm>
              <a:custGeom>
                <a:av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43" y="21600"/>
                    </a:moveTo>
                    <a:cubicBezTo>
                      <a:pt x="3857" y="21600"/>
                      <a:pt x="3857" y="21600"/>
                      <a:pt x="3857" y="21600"/>
                    </a:cubicBezTo>
                    <a:cubicBezTo>
                      <a:pt x="1543" y="21600"/>
                      <a:pt x="0" y="20206"/>
                      <a:pt x="0" y="18116"/>
                    </a:cubicBezTo>
                    <a:cubicBezTo>
                      <a:pt x="0" y="14981"/>
                      <a:pt x="771" y="10103"/>
                      <a:pt x="5400" y="10103"/>
                    </a:cubicBezTo>
                    <a:cubicBezTo>
                      <a:pt x="5786" y="10103"/>
                      <a:pt x="7714" y="11845"/>
                      <a:pt x="10800" y="11845"/>
                    </a:cubicBezTo>
                    <a:cubicBezTo>
                      <a:pt x="13886" y="11845"/>
                      <a:pt x="15814" y="10103"/>
                      <a:pt x="16200" y="10103"/>
                    </a:cubicBezTo>
                    <a:cubicBezTo>
                      <a:pt x="20829" y="10103"/>
                      <a:pt x="21600" y="14981"/>
                      <a:pt x="21600" y="18116"/>
                    </a:cubicBezTo>
                    <a:cubicBezTo>
                      <a:pt x="21600" y="20206"/>
                      <a:pt x="20057" y="21600"/>
                      <a:pt x="17743" y="21600"/>
                    </a:cubicBezTo>
                    <a:close/>
                    <a:moveTo>
                      <a:pt x="10800" y="10800"/>
                    </a:moveTo>
                    <a:cubicBezTo>
                      <a:pt x="7714" y="10800"/>
                      <a:pt x="5014" y="8361"/>
                      <a:pt x="5014" y="5574"/>
                    </a:cubicBezTo>
                    <a:cubicBezTo>
                      <a:pt x="5014" y="2439"/>
                      <a:pt x="7714" y="0"/>
                      <a:pt x="10800" y="0"/>
                    </a:cubicBezTo>
                    <a:cubicBezTo>
                      <a:pt x="14271" y="0"/>
                      <a:pt x="16586" y="2439"/>
                      <a:pt x="16586" y="5574"/>
                    </a:cubicBezTo>
                    <a:cubicBezTo>
                      <a:pt x="16586" y="8361"/>
                      <a:pt x="14271" y="10800"/>
                      <a:pt x="10800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t" bIns="45719" lIns="45719" numCol="1" rIns="45719" tIns="45719" wrap="square">
                <a:noAutofit/>
              </a:bodyPr>
              <a:p>
                <a:pPr algn="l" defTabSz="457200" lvl="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048950" name="TextBox 27"/>
            <p:cNvSpPr txBox="1"/>
            <p:nvPr/>
          </p:nvSpPr>
          <p:spPr>
            <a:xfrm>
              <a:off x="5841733" y="3478258"/>
              <a:ext cx="5115183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Melihat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Data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Siswa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yang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Reservasi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51" name="Shape 2540"/>
            <p:cNvSpPr/>
            <p:nvPr/>
          </p:nvSpPr>
          <p:spPr>
            <a:xfrm>
              <a:off x="4973781" y="3496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52" name="TextBox 29"/>
            <p:cNvSpPr txBox="1"/>
            <p:nvPr/>
          </p:nvSpPr>
          <p:spPr>
            <a:xfrm>
              <a:off x="5854433" y="4151358"/>
              <a:ext cx="3936975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Menerima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Reservasi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Siswa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53" name="Shape 2540"/>
            <p:cNvSpPr/>
            <p:nvPr/>
          </p:nvSpPr>
          <p:spPr>
            <a:xfrm>
              <a:off x="4986481" y="41693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54" name="TextBox 31"/>
            <p:cNvSpPr txBox="1"/>
            <p:nvPr/>
          </p:nvSpPr>
          <p:spPr>
            <a:xfrm>
              <a:off x="5854433" y="4811758"/>
              <a:ext cx="2987997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Mengedit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profil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55" name="Shape 2540"/>
            <p:cNvSpPr/>
            <p:nvPr/>
          </p:nvSpPr>
          <p:spPr>
            <a:xfrm>
              <a:off x="4986481" y="48297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048956" name="Title 1"/>
          <p:cNvSpPr>
            <a:spLocks noGrp="1"/>
          </p:cNvSpPr>
          <p:nvPr>
            <p:ph type="title"/>
          </p:nvPr>
        </p:nvSpPr>
        <p:spPr>
          <a:xfrm>
            <a:off x="2027373" y="675100"/>
            <a:ext cx="8232145" cy="1132000"/>
          </a:xfrm>
        </p:spPr>
        <p:txBody>
          <a:bodyPr/>
          <a:p>
            <a:pPr algn="ctr"/>
            <a:r>
              <a:rPr dirty="0" sz="5400" lang="en-ID" smtClean="0">
                <a:latin typeface="Cooper Black" panose="0208090404030B020404" pitchFamily="18" charset="0"/>
              </a:rPr>
              <a:t>FITUR – FITUR </a:t>
            </a:r>
            <a:br>
              <a:rPr dirty="0" sz="5400" lang="en-ID" smtClean="0">
                <a:latin typeface="Cooper Black" panose="0208090404030B020404" pitchFamily="18" charset="0"/>
              </a:rPr>
            </a:br>
            <a:r>
              <a:rPr dirty="0" sz="2400" lang="en-ID" err="1">
                <a:latin typeface="Bahnschrift" panose="020B0502040204020203" pitchFamily="34" charset="0"/>
              </a:rPr>
              <a:t>p</a:t>
            </a:r>
            <a:r>
              <a:rPr dirty="0" sz="2400" lang="en-ID" err="1" smtClean="0">
                <a:latin typeface="Bahnschrift" panose="020B0502040204020203" pitchFamily="34" charset="0"/>
              </a:rPr>
              <a:t>ada</a:t>
            </a:r>
            <a:r>
              <a:rPr dirty="0" sz="2400" lang="en-ID" smtClean="0">
                <a:latin typeface="Bahnschrift" panose="020B0502040204020203" pitchFamily="34" charset="0"/>
              </a:rPr>
              <a:t> website </a:t>
            </a:r>
            <a:r>
              <a:rPr dirty="0" sz="2400" lang="en-ID" err="1" smtClean="0">
                <a:latin typeface="Bahnschrift" panose="020B0502040204020203" pitchFamily="34" charset="0"/>
              </a:rPr>
              <a:t>Tutorin</a:t>
            </a:r>
            <a:r>
              <a:rPr dirty="0" sz="2400" lang="en-ID" smtClean="0">
                <a:latin typeface="Bahnschrift" panose="020B0502040204020203" pitchFamily="34" charset="0"/>
              </a:rPr>
              <a:t> Aja!</a:t>
            </a:r>
            <a:endParaRPr dirty="0" sz="2400" lang="en-US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Google Shape;1996;p52"/>
          <p:cNvSpPr/>
          <p:nvPr/>
        </p:nvSpPr>
        <p:spPr>
          <a:xfrm>
            <a:off x="-7602399" y="-2005055"/>
            <a:ext cx="10318705" cy="11726602"/>
          </a:xfrm>
          <a:prstGeom prst="ellipse"/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 anchorCtr="0" bIns="121900" lIns="121900" rIns="121900" spcFirstLastPara="1" tIns="121900" wrap="square">
            <a:noAutofit/>
          </a:bodyPr>
          <a:p>
            <a:endParaRPr sz="2400"/>
          </a:p>
        </p:txBody>
      </p:sp>
      <p:grpSp>
        <p:nvGrpSpPr>
          <p:cNvPr id="76" name="Group 23"/>
          <p:cNvGrpSpPr/>
          <p:nvPr/>
        </p:nvGrpSpPr>
        <p:grpSpPr>
          <a:xfrm>
            <a:off x="1068387" y="2547436"/>
            <a:ext cx="8437943" cy="3183958"/>
            <a:chOff x="1068387" y="2547436"/>
            <a:chExt cx="8437943" cy="3183958"/>
          </a:xfrm>
        </p:grpSpPr>
        <p:sp>
          <p:nvSpPr>
            <p:cNvPr id="1048958" name="TextBox 24"/>
            <p:cNvSpPr txBox="1"/>
            <p:nvPr/>
          </p:nvSpPr>
          <p:spPr>
            <a:xfrm>
              <a:off x="5841733" y="2843258"/>
              <a:ext cx="2660600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Melihat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Data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59" name="Shape 2540"/>
            <p:cNvSpPr/>
            <p:nvPr/>
          </p:nvSpPr>
          <p:spPr>
            <a:xfrm>
              <a:off x="4973781" y="2861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grpSp>
          <p:nvGrpSpPr>
            <p:cNvPr id="77" name="Group 26"/>
            <p:cNvGrpSpPr/>
            <p:nvPr/>
          </p:nvGrpSpPr>
          <p:grpSpPr>
            <a:xfrm>
              <a:off x="1068387" y="2547436"/>
              <a:ext cx="3183958" cy="3183958"/>
              <a:chOff x="1068387" y="2547436"/>
              <a:chExt cx="3183958" cy="3183958"/>
            </a:xfrm>
          </p:grpSpPr>
          <p:sp>
            <p:nvSpPr>
              <p:cNvPr id="1048960" name="Oval 33"/>
              <p:cNvSpPr/>
              <p:nvPr/>
            </p:nvSpPr>
            <p:spPr>
              <a:xfrm flipH="1">
                <a:off x="1068387" y="2547436"/>
                <a:ext cx="3183958" cy="3183958"/>
              </a:xfrm>
              <a:prstGeom prst="ellipse"/>
              <a:solidFill>
                <a:srgbClr val="979BD6"/>
              </a:solidFill>
              <a:ln w="825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/>
                <a:noAutofit/>
              </a:bodyPr>
              <a:p>
                <a:pPr algn="ctr"/>
                <a:endParaRPr lang="en-US"/>
              </a:p>
            </p:txBody>
          </p:sp>
          <p:sp>
            <p:nvSpPr>
              <p:cNvPr id="1048961" name="TextBox 34"/>
              <p:cNvSpPr txBox="1"/>
              <p:nvPr/>
            </p:nvSpPr>
            <p:spPr>
              <a:xfrm>
                <a:off x="1562018" y="5027201"/>
                <a:ext cx="2184143" cy="369332"/>
              </a:xfrm>
              <a:prstGeom prst="rect"/>
              <a:noFill/>
            </p:spPr>
            <p:txBody>
              <a:bodyPr bIns="0" lIns="0" rIns="0" rtlCol="0" tIns="0" wrap="square">
                <a:spAutoFit/>
              </a:bodyPr>
              <a:p>
                <a:pPr algn="ctr"/>
                <a:r>
                  <a:rPr b="1" dirty="0" sz="2400" lang="en-US" smtClean="0">
                    <a:solidFill>
                      <a:schemeClr val="bg1"/>
                    </a:solidFill>
                    <a:latin typeface="Arial" panose="020B0604020202020204" pitchFamily="34" charset="0"/>
                    <a:ea typeface="Open Sans Semibold" panose="020B0706030804020204" pitchFamily="34" charset="0"/>
                    <a:cs typeface="Arial" panose="020B0604020202020204" pitchFamily="34" charset="0"/>
                  </a:rPr>
                  <a:t>ADMIN</a:t>
                </a:r>
                <a:endParaRPr b="1" dirty="0" sz="2400" lang="en-US">
                  <a:solidFill>
                    <a:schemeClr val="bg1"/>
                  </a:solidFill>
                  <a:latin typeface="Arial" panose="020B0604020202020204" pitchFamily="34" charset="0"/>
                  <a:ea typeface="Open Sans Semibold" panose="020B07060308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962" name="Shape 5785"/>
              <p:cNvSpPr/>
              <p:nvPr/>
            </p:nvSpPr>
            <p:spPr>
              <a:xfrm>
                <a:off x="1816653" y="2956938"/>
                <a:ext cx="1674874" cy="1854820"/>
              </a:xfrm>
              <a:custGeom>
                <a:av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43" y="21600"/>
                    </a:moveTo>
                    <a:cubicBezTo>
                      <a:pt x="3857" y="21600"/>
                      <a:pt x="3857" y="21600"/>
                      <a:pt x="3857" y="21600"/>
                    </a:cubicBezTo>
                    <a:cubicBezTo>
                      <a:pt x="1543" y="21600"/>
                      <a:pt x="0" y="20206"/>
                      <a:pt x="0" y="18116"/>
                    </a:cubicBezTo>
                    <a:cubicBezTo>
                      <a:pt x="0" y="14981"/>
                      <a:pt x="771" y="10103"/>
                      <a:pt x="5400" y="10103"/>
                    </a:cubicBezTo>
                    <a:cubicBezTo>
                      <a:pt x="5786" y="10103"/>
                      <a:pt x="7714" y="11845"/>
                      <a:pt x="10800" y="11845"/>
                    </a:cubicBezTo>
                    <a:cubicBezTo>
                      <a:pt x="13886" y="11845"/>
                      <a:pt x="15814" y="10103"/>
                      <a:pt x="16200" y="10103"/>
                    </a:cubicBezTo>
                    <a:cubicBezTo>
                      <a:pt x="20829" y="10103"/>
                      <a:pt x="21600" y="14981"/>
                      <a:pt x="21600" y="18116"/>
                    </a:cubicBezTo>
                    <a:cubicBezTo>
                      <a:pt x="21600" y="20206"/>
                      <a:pt x="20057" y="21600"/>
                      <a:pt x="17743" y="21600"/>
                    </a:cubicBezTo>
                    <a:close/>
                    <a:moveTo>
                      <a:pt x="10800" y="10800"/>
                    </a:moveTo>
                    <a:cubicBezTo>
                      <a:pt x="7714" y="10800"/>
                      <a:pt x="5014" y="8361"/>
                      <a:pt x="5014" y="5574"/>
                    </a:cubicBezTo>
                    <a:cubicBezTo>
                      <a:pt x="5014" y="2439"/>
                      <a:pt x="7714" y="0"/>
                      <a:pt x="10800" y="0"/>
                    </a:cubicBezTo>
                    <a:cubicBezTo>
                      <a:pt x="14271" y="0"/>
                      <a:pt x="16586" y="2439"/>
                      <a:pt x="16586" y="5574"/>
                    </a:cubicBezTo>
                    <a:cubicBezTo>
                      <a:pt x="16586" y="8361"/>
                      <a:pt x="14271" y="10800"/>
                      <a:pt x="10800" y="108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t" bIns="45719" lIns="45719" numCol="1" rIns="45719" tIns="45719" wrap="square">
                <a:noAutofit/>
              </a:bodyPr>
              <a:p>
                <a:pPr algn="l" defTabSz="457200" lvl="0">
                  <a:def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048963" name="TextBox 27"/>
            <p:cNvSpPr txBox="1"/>
            <p:nvPr/>
          </p:nvSpPr>
          <p:spPr>
            <a:xfrm>
              <a:off x="5841733" y="3478258"/>
              <a:ext cx="2769989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Melihat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Data 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Siswa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64" name="Shape 2540"/>
            <p:cNvSpPr/>
            <p:nvPr/>
          </p:nvSpPr>
          <p:spPr>
            <a:xfrm>
              <a:off x="4973781" y="34962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65" name="TextBox 29"/>
            <p:cNvSpPr txBox="1"/>
            <p:nvPr/>
          </p:nvSpPr>
          <p:spPr>
            <a:xfrm>
              <a:off x="5854433" y="4151358"/>
              <a:ext cx="3309817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Menghapus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Data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66" name="Shape 2540"/>
            <p:cNvSpPr/>
            <p:nvPr/>
          </p:nvSpPr>
          <p:spPr>
            <a:xfrm>
              <a:off x="4986481" y="41693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48967" name="TextBox 31"/>
            <p:cNvSpPr txBox="1"/>
            <p:nvPr/>
          </p:nvSpPr>
          <p:spPr>
            <a:xfrm>
              <a:off x="5854433" y="4811758"/>
              <a:ext cx="3651897" cy="369332"/>
            </a:xfrm>
            <a:prstGeom prst="rect"/>
            <a:noFill/>
          </p:spPr>
          <p:txBody>
            <a:bodyPr bIns="0" lIns="0" rIns="0" rtlCol="0" tIns="0" wrap="none">
              <a:spAutoFit/>
            </a:bodyPr>
            <a:p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Melakukan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</a:t>
              </a:r>
              <a:r>
                <a:rPr b="1" dirty="0" sz="2400" lang="en-US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V</a:t>
              </a:r>
              <a:r>
                <a:rPr b="1" dirty="0" sz="2400" lang="en-US" err="1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alidasi</a:t>
              </a:r>
              <a:r>
                <a:rPr b="1" dirty="0" sz="2400" lang="en-US" smtClean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Open Sans SemiBold" charset="0"/>
                  <a:cs typeface="Arial" panose="020B0604020202020204" pitchFamily="34" charset="0"/>
                </a:rPr>
                <a:t> Tutor</a:t>
              </a:r>
              <a:endParaRPr b="1" dirty="0" sz="2400"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endParaRPr>
            </a:p>
          </p:txBody>
        </p:sp>
        <p:sp>
          <p:nvSpPr>
            <p:cNvPr id="1048968" name="Shape 2540"/>
            <p:cNvSpPr/>
            <p:nvPr/>
          </p:nvSpPr>
          <p:spPr>
            <a:xfrm>
              <a:off x="4986481" y="4829722"/>
              <a:ext cx="464016" cy="464016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anchor="ctr" bIns="19045" lIns="19045" rIns="19045" tIns="19045"/>
            <a:p>
              <a:pPr defTabSz="228532">
                <a:defRPr cap="none" sz="3000">
                  <a:solidFill>
                    <a:srgbClr val="FFFFFF"/>
                  </a:solidFill>
                  <a:effectLst>
                    <a:outerShdw blurRad="38100" dir="5400000" dist="127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048969" name="Title 1"/>
          <p:cNvSpPr>
            <a:spLocks noGrp="1"/>
          </p:cNvSpPr>
          <p:nvPr>
            <p:ph type="title"/>
          </p:nvPr>
        </p:nvSpPr>
        <p:spPr>
          <a:xfrm>
            <a:off x="2027373" y="675100"/>
            <a:ext cx="8232145" cy="1132000"/>
          </a:xfrm>
        </p:spPr>
        <p:txBody>
          <a:bodyPr/>
          <a:p>
            <a:pPr algn="ctr"/>
            <a:r>
              <a:rPr dirty="0" sz="5400" lang="en-ID" smtClean="0">
                <a:latin typeface="Cooper Black" panose="0208090404030B020404" pitchFamily="18" charset="0"/>
              </a:rPr>
              <a:t>FITUR – FITUR </a:t>
            </a:r>
            <a:br>
              <a:rPr dirty="0" sz="5400" lang="en-ID" smtClean="0">
                <a:latin typeface="Cooper Black" panose="0208090404030B020404" pitchFamily="18" charset="0"/>
              </a:rPr>
            </a:br>
            <a:r>
              <a:rPr dirty="0" sz="2400" lang="en-ID" err="1" smtClean="0">
                <a:latin typeface="Bahnschrift" panose="020B0502040204020203" pitchFamily="34" charset="0"/>
              </a:rPr>
              <a:t>pada</a:t>
            </a:r>
            <a:r>
              <a:rPr dirty="0" sz="2400" lang="en-ID" smtClean="0">
                <a:latin typeface="Bahnschrift" panose="020B0502040204020203" pitchFamily="34" charset="0"/>
              </a:rPr>
              <a:t> website </a:t>
            </a:r>
            <a:r>
              <a:rPr dirty="0" sz="2400" lang="en-ID" err="1" smtClean="0">
                <a:latin typeface="Bahnschrift" panose="020B0502040204020203" pitchFamily="34" charset="0"/>
              </a:rPr>
              <a:t>Tutorin</a:t>
            </a:r>
            <a:r>
              <a:rPr dirty="0" sz="2400" lang="en-ID" smtClean="0">
                <a:latin typeface="Bahnschrift" panose="020B0502040204020203" pitchFamily="34" charset="0"/>
              </a:rPr>
              <a:t> Aja!</a:t>
            </a:r>
            <a:endParaRPr dirty="0" sz="2400" lang="en-US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Windows User</dc:creator>
  <cp:lastModifiedBy>Windows User</cp:lastModifiedBy>
  <dcterms:created xsi:type="dcterms:W3CDTF">2020-11-03T10:00:11Z</dcterms:created>
  <dcterms:modified xsi:type="dcterms:W3CDTF">2020-11-04T08:25:20Z</dcterms:modified>
</cp:coreProperties>
</file>