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BA10-7792-40DF-B7FD-F34B2AC43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8BB0B-6760-45C8-BBD6-F7DCCCBD1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7B16-B61F-4826-9F88-BCBCACE1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13CE0-A950-4DA0-B0C0-2B3B5CE73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82917" cy="6858000"/>
          </a:xfrm>
        </p:spPr>
      </p:pic>
    </p:spTree>
    <p:extLst>
      <p:ext uri="{BB962C8B-B14F-4D97-AF65-F5344CB8AC3E}">
        <p14:creationId xmlns:p14="http://schemas.microsoft.com/office/powerpoint/2010/main" val="192509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227F-CEF4-4A9A-9910-E8C1262D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DF907-2C6D-480B-8B08-13C13B87A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62632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2C14175-239C-45F9-8FD3-8559FE09E098}"/>
              </a:ext>
            </a:extLst>
          </p:cNvPr>
          <p:cNvSpPr/>
          <p:nvPr/>
        </p:nvSpPr>
        <p:spPr>
          <a:xfrm>
            <a:off x="4358936" y="870012"/>
            <a:ext cx="2423604" cy="114521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4347CA-CBDF-4BFF-9360-B03AEC0466A0}"/>
              </a:ext>
            </a:extLst>
          </p:cNvPr>
          <p:cNvSpPr/>
          <p:nvPr/>
        </p:nvSpPr>
        <p:spPr>
          <a:xfrm>
            <a:off x="6816469" y="827596"/>
            <a:ext cx="2423604" cy="114521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1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00D59-596B-4081-90AC-EE68AA0A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and Credentials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D9833A-E98C-4C7B-8C39-B4E80626C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524" y="1392270"/>
            <a:ext cx="7174867" cy="444035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417D8B-D0E9-4EBE-B8EA-B5AD0555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410005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00D59-596B-4081-90AC-EE68AA0A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and Transactions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8146C99-DECD-48BD-81B3-BEF5B592B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4279" y="1376413"/>
            <a:ext cx="6463053" cy="413662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417D8B-D0E9-4EBE-B8EA-B5AD0555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86803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00D59-596B-4081-90AC-EE68AA0A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Abstraction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A77F64-8520-4A76-92EB-4495CA6D4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0824" y="852698"/>
            <a:ext cx="6246678" cy="173958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417D8B-D0E9-4EBE-B8EA-B5AD0555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Separate Workflows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29CB8C-85F9-4164-A77F-7FF33A11E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365" y="2777068"/>
            <a:ext cx="7389914" cy="29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0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00D59-596B-4081-90AC-EE68AA0A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F1EE75D-3DC9-4B1F-838C-A11B5FA97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454" y="209810"/>
            <a:ext cx="6120232" cy="630639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417D8B-D0E9-4EBE-B8EA-B5AD0555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Try-Catch Activity</a:t>
            </a:r>
          </a:p>
        </p:txBody>
      </p:sp>
    </p:spTree>
    <p:extLst>
      <p:ext uri="{BB962C8B-B14F-4D97-AF65-F5344CB8AC3E}">
        <p14:creationId xmlns:p14="http://schemas.microsoft.com/office/powerpoint/2010/main" val="246699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8CE254-76CA-4C1F-B5B2-24A48C9A4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3" y="64557"/>
            <a:ext cx="12021026" cy="56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2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00D59-596B-4081-90AC-EE68AA0A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F26A896-0DE8-4A9B-AA28-6E73ED62EF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5090" y="1430150"/>
            <a:ext cx="5497971" cy="2431636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78E7568-A2DE-4C93-8B28-D2CCD0D4FF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39789" y="0"/>
            <a:ext cx="5952211" cy="5934935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A8A640-58C9-41B3-ABBE-28DF8F34A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0" y="4817193"/>
            <a:ext cx="6367733" cy="122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551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24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Project 2</vt:lpstr>
      <vt:lpstr>PowerPoint Presentation</vt:lpstr>
      <vt:lpstr>PowerPoint Presentation</vt:lpstr>
      <vt:lpstr>Assets and Credentials</vt:lpstr>
      <vt:lpstr>Queues and Transactions</vt:lpstr>
      <vt:lpstr>Managing Abstraction</vt:lpstr>
      <vt:lpstr>Exception Handling</vt:lpstr>
      <vt:lpstr>PowerPoint Presentation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Beau Hansen</dc:creator>
  <cp:lastModifiedBy>Beau Hansen</cp:lastModifiedBy>
  <cp:revision>5</cp:revision>
  <dcterms:created xsi:type="dcterms:W3CDTF">2019-01-22T06:13:51Z</dcterms:created>
  <dcterms:modified xsi:type="dcterms:W3CDTF">2019-01-22T06:58:50Z</dcterms:modified>
</cp:coreProperties>
</file>