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A3EA56-2E8F-4844-BFCC-88F1BE3ECE3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project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B85CB5D-1DAC-4765-B527-0776F014628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18-04-2021 02:01:49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S" id="10" name="slide10">
            <a:extLst>
              <a:ext uri="{FF2B5EF4-FFF2-40B4-BE49-F238E27FC236}">
                <a16:creationId xmlns:a16="http://schemas.microsoft.com/office/drawing/2014/main" id="{9E452EF6-0874-4CB2-A84F-86A575B136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2671762"/>
            <a:ext cx="103060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BD40667A-79CA-4C42-9A09-625CAF479B3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05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RMALIZED AMOUNT " id="2" name="slide2">
            <a:extLst>
              <a:ext uri="{FF2B5EF4-FFF2-40B4-BE49-F238E27FC236}">
                <a16:creationId xmlns:a16="http://schemas.microsoft.com/office/drawing/2014/main" id="{3F586B7E-2ACD-4357-8D9B-9B9B3EB074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52400"/>
            <a:ext cx="20955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" id="3" name="slide3">
            <a:extLst>
              <a:ext uri="{FF2B5EF4-FFF2-40B4-BE49-F238E27FC236}">
                <a16:creationId xmlns:a16="http://schemas.microsoft.com/office/drawing/2014/main" id="{DD017327-A159-4557-8874-6BE14CDCBB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419100"/>
            <a:ext cx="20955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" id="4" name="slide4">
            <a:extLst>
              <a:ext uri="{FF2B5EF4-FFF2-40B4-BE49-F238E27FC236}">
                <a16:creationId xmlns:a16="http://schemas.microsoft.com/office/drawing/2014/main" id="{B81AAB02-DF47-4616-87B7-EE63C9FD42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994"/>
            <a:ext cx="12192000" cy="579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s" id="5" name="slide5">
            <a:extLst>
              <a:ext uri="{FF2B5EF4-FFF2-40B4-BE49-F238E27FC236}">
                <a16:creationId xmlns:a16="http://schemas.microsoft.com/office/drawing/2014/main" id="{7DEF38AB-3E3C-444C-ADA8-0F3A3087D2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994"/>
            <a:ext cx="12192000" cy="579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 By Revenue" id="6" name="slide6">
            <a:extLst>
              <a:ext uri="{FF2B5EF4-FFF2-40B4-BE49-F238E27FC236}">
                <a16:creationId xmlns:a16="http://schemas.microsoft.com/office/drawing/2014/main" id="{EE37A864-0C12-4A57-A9F5-05AAFF9EA8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771"/>
            <a:ext cx="12192000" cy="302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" id="7" name="slide7">
            <a:extLst>
              <a:ext uri="{FF2B5EF4-FFF2-40B4-BE49-F238E27FC236}">
                <a16:creationId xmlns:a16="http://schemas.microsoft.com/office/drawing/2014/main" id="{0C742EAB-A0D5-426F-93B4-F4D4BE6660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3514"/>
            <a:ext cx="12192000" cy="30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798DCD6B-CAA1-4ED7-8A57-6E3F93D62F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" y="0"/>
            <a:ext cx="11979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03BBE423-E36D-4C1D-AAEC-2F6D906CFF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128837"/>
            <a:ext cx="23050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2021-04-17T20:31:57Z</dcterms:created>
  <dcterms:modified xsi:type="dcterms:W3CDTF">2021-04-17T20:31:57Z</dcterms:modified>
</cp:coreProperties>
</file>