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4952286-398B-4E85-BE4A-3FF4EFA4428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 projects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8AC48F1-6910-4508-8A6C-66661963BD2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22-04-2021 20:05:22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firmed deaths" id="10" name="slide10">
            <a:extLst>
              <a:ext uri="{FF2B5EF4-FFF2-40B4-BE49-F238E27FC236}">
                <a16:creationId xmlns:a16="http://schemas.microsoft.com/office/drawing/2014/main" id="{2C550D7E-6F20-42B4-8384-B4EA3E509EF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97" y="0"/>
            <a:ext cx="10444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firmed cases bar (2)" id="11" name="slide11">
            <a:extLst>
              <a:ext uri="{FF2B5EF4-FFF2-40B4-BE49-F238E27FC236}">
                <a16:creationId xmlns:a16="http://schemas.microsoft.com/office/drawing/2014/main" id="{3EFAD17C-5512-4379-845B-5C41D676C9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23" y="0"/>
            <a:ext cx="10441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firmed deaths (2)" id="12" name="slide12">
            <a:extLst>
              <a:ext uri="{FF2B5EF4-FFF2-40B4-BE49-F238E27FC236}">
                <a16:creationId xmlns:a16="http://schemas.microsoft.com/office/drawing/2014/main" id="{45673FE3-614C-45C8-B99D-998039D91A8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97" y="0"/>
            <a:ext cx="10444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2" name="slide2">
            <a:extLst>
              <a:ext uri="{FF2B5EF4-FFF2-40B4-BE49-F238E27FC236}">
                <a16:creationId xmlns:a16="http://schemas.microsoft.com/office/drawing/2014/main" id="{5E61E089-5F4F-47C0-BAF8-A716B4D8F9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2" y="0"/>
            <a:ext cx="11970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firmed cases" id="3" name="slide3">
            <a:extLst>
              <a:ext uri="{FF2B5EF4-FFF2-40B4-BE49-F238E27FC236}">
                <a16:creationId xmlns:a16="http://schemas.microsoft.com/office/drawing/2014/main" id="{7DF6B14F-3653-4FEC-9A1D-2D16AF64FE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14" y="0"/>
            <a:ext cx="10724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firmed cases bar" id="4" name="slide4">
            <a:extLst>
              <a:ext uri="{FF2B5EF4-FFF2-40B4-BE49-F238E27FC236}">
                <a16:creationId xmlns:a16="http://schemas.microsoft.com/office/drawing/2014/main" id="{B005E330-595C-46CE-8830-6D26747BF8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23" y="0"/>
            <a:ext cx="10441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" id="5" name="slide5">
            <a:extLst>
              <a:ext uri="{FF2B5EF4-FFF2-40B4-BE49-F238E27FC236}">
                <a16:creationId xmlns:a16="http://schemas.microsoft.com/office/drawing/2014/main" id="{3680FE6A-F743-4480-AE25-5C51386E65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1681162"/>
            <a:ext cx="19050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firmed cases (2)" id="6" name="slide6">
            <a:extLst>
              <a:ext uri="{FF2B5EF4-FFF2-40B4-BE49-F238E27FC236}">
                <a16:creationId xmlns:a16="http://schemas.microsoft.com/office/drawing/2014/main" id="{547C9DB1-813F-4061-8A1F-592CF6E1AF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14" y="0"/>
            <a:ext cx="10724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firmed deaths bar " id="7" name="slide7">
            <a:extLst>
              <a:ext uri="{FF2B5EF4-FFF2-40B4-BE49-F238E27FC236}">
                <a16:creationId xmlns:a16="http://schemas.microsoft.com/office/drawing/2014/main" id="{E5CEF2FB-3439-4961-A738-AFBB018181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837"/>
            <a:ext cx="12192000" cy="640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8" name="slide8">
            <a:extLst>
              <a:ext uri="{FF2B5EF4-FFF2-40B4-BE49-F238E27FC236}">
                <a16:creationId xmlns:a16="http://schemas.microsoft.com/office/drawing/2014/main" id="{35BDC460-9AF1-4AD2-98BA-7F6914B1AB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firmed cases " id="9" name="slide9">
            <a:extLst>
              <a:ext uri="{FF2B5EF4-FFF2-40B4-BE49-F238E27FC236}">
                <a16:creationId xmlns:a16="http://schemas.microsoft.com/office/drawing/2014/main" id="{3E86A05E-FD73-4F2D-B9A3-ADF86D833E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891"/>
            <a:ext cx="12192000" cy="76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2021-04-22T14:35:37Z</dcterms:created>
  <dcterms:modified xsi:type="dcterms:W3CDTF">2021-04-22T14:35:37Z</dcterms:modified>
</cp:coreProperties>
</file>