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53" r:id="rId1"/>
  </p:sldMasterIdLst>
  <p:notesMasterIdLst>
    <p:notesMasterId r:id="rId12"/>
  </p:notesMasterIdLst>
  <p:handoutMasterIdLst>
    <p:handoutMasterId r:id="rId13"/>
  </p:handoutMasterIdLst>
  <p:sldIdLst>
    <p:sldId id="284" r:id="rId2"/>
    <p:sldId id="285" r:id="rId3"/>
    <p:sldId id="289" r:id="rId4"/>
    <p:sldId id="287" r:id="rId5"/>
    <p:sldId id="286" r:id="rId6"/>
    <p:sldId id="301" r:id="rId7"/>
    <p:sldId id="302" r:id="rId8"/>
    <p:sldId id="303" r:id="rId9"/>
    <p:sldId id="293" r:id="rId10"/>
    <p:sldId id="300" r:id="rId11"/>
  </p:sldIdLst>
  <p:sldSz cx="9145588" cy="5145088"/>
  <p:notesSz cx="6858000" cy="9144000"/>
  <p:embeddedFontLst>
    <p:embeddedFont>
      <p:font typeface="Levenim MT" charset="-79"/>
      <p:regular r:id="rId14"/>
      <p:bold r:id="rId15"/>
    </p:embeddedFont>
    <p:embeddedFont>
      <p:font typeface="Microsoft YaHei" pitchFamily="34" charset="-122"/>
      <p:regular r:id="rId16"/>
      <p:bold r:id="rId17"/>
    </p:embeddedFont>
    <p:embeddedFont>
      <p:font typeface="华文中宋" pitchFamily="2" charset="-122"/>
      <p:regular r:id="rId18"/>
    </p:embeddedFont>
    <p:embeddedFont>
      <p:font typeface="Segoe UI" pitchFamily="34" charset="0"/>
      <p:regular r:id="rId19"/>
      <p:bold r:id="rId20"/>
      <p:italic r:id="rId21"/>
      <p:boldItalic r:id="rId22"/>
    </p:embeddedFont>
    <p:embeddedFont>
      <p:font typeface="锐字逼格锐线粗体简2.0" charset="-122"/>
      <p:regular r:id="rId23"/>
    </p:embeddedFont>
    <p:embeddedFont>
      <p:font typeface="Calibri" pitchFamily="34" charset="0"/>
      <p:regular r:id="rId24"/>
      <p:bold r:id="rId25"/>
      <p:italic r:id="rId26"/>
      <p:boldItalic r:id="rId27"/>
    </p:embeddedFont>
    <p:embeddedFont>
      <p:font typeface="方正清刻本悦宋简体" charset="-122"/>
      <p:regular r:id="rId28"/>
    </p:embeddedFont>
    <p:embeddedFont>
      <p:font typeface="禹卫书法行书简体 " charset="-122"/>
      <p:regular r:id="rId29"/>
    </p:embeddedFont>
    <p:embeddedFont>
      <p:font typeface="Century Gothic" pitchFamily="34" charset="0"/>
      <p:regular r:id="rId30"/>
      <p:bold r:id="rId31"/>
      <p:italic r:id="rId32"/>
      <p:boldItalic r:id="rId33"/>
    </p:embeddedFont>
    <p:embeddedFont>
      <p:font typeface="Calibri Light" pitchFamily="34" charset="0"/>
      <p:regular r:id="rId34"/>
      <p:italic r:id="rId35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4999" indent="-1298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2256" indent="-26193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69514" indent="-39403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6771" indent="-52612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1625803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1950964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2276124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2601285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  <p:clrMru>
    <a:srgbClr val="DEB596"/>
    <a:srgbClr val="FBFBFC"/>
    <a:srgbClr val="FAF8FB"/>
    <a:srgbClr val="E7D1B6"/>
    <a:srgbClr val="DFB89A"/>
    <a:srgbClr val="349085"/>
    <a:srgbClr val="F2F1F9"/>
    <a:srgbClr val="F1F0F8"/>
    <a:srgbClr val="E0A53B"/>
    <a:srgbClr val="8B927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13" autoAdjust="0"/>
    <p:restoredTop sz="92986" autoAdjust="0"/>
  </p:normalViewPr>
  <p:slideViewPr>
    <p:cSldViewPr>
      <p:cViewPr>
        <p:scale>
          <a:sx n="75" d="100"/>
          <a:sy n="75" d="100"/>
        </p:scale>
        <p:origin x="-1248" y="-312"/>
      </p:cViewPr>
      <p:guideLst>
        <p:guide orient="horz" pos="328"/>
        <p:guide orient="horz" pos="4183"/>
        <p:guide orient="horz" pos="233"/>
        <p:guide orient="horz" pos="2976"/>
        <p:guide pos="4050"/>
        <p:guide pos="7588"/>
        <p:guide pos="376"/>
        <p:guide pos="1350"/>
        <p:guide pos="2881"/>
        <p:guide pos="5397"/>
        <p:guide pos="267"/>
        <p:guide pos="96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font" Target="fonts/font21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font" Target="fonts/font2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1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02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pPr/>
              <a:t>2019/11/24</a:t>
            </a:fld>
            <a:endParaRPr lang="zh-CN" altLang="en-US"/>
          </a:p>
        </p:txBody>
      </p:sp>
      <p:sp>
        <p:nvSpPr>
          <p:cNvPr id="1048803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04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5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96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24D97-E667-405D-B634-E583E2108D71}" type="datetimeFigureOut">
              <a:rPr lang="zh-CN" altLang="en-US"/>
              <a:pPr/>
              <a:t>2019/11/24</a:t>
            </a:fld>
            <a:endParaRPr lang="zh-CN" altLang="en-US"/>
          </a:p>
        </p:txBody>
      </p:sp>
      <p:sp>
        <p:nvSpPr>
          <p:cNvPr id="1048797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1048798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048799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00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24032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4919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97435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299514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625443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50531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275621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00708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4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4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1E8CE-9CC8-49CD-83DC-F491AC292AD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54745-8413-4732-B5EB-1684930933F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D52DC-2AC0-40EB-AE3E-9EAE589A449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D52DC-2AC0-40EB-AE3E-9EAE589A449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D52DC-2AC0-40EB-AE3E-9EAE589A449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D52DC-2AC0-40EB-AE3E-9EAE589A449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69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9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5C7C7-FCC0-473E-8738-608D4B0E5BD2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 advTm="0"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9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2019/11/24</a:t>
            </a:fld>
            <a:endParaRPr lang="zh-CN" altLang="en-US"/>
          </a:p>
        </p:txBody>
      </p:sp>
      <p:sp>
        <p:nvSpPr>
          <p:cNvPr id="1048790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9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00" name="组合 3"/>
          <p:cNvGrpSpPr/>
          <p:nvPr userDrawn="1"/>
        </p:nvGrpSpPr>
        <p:grpSpPr bwMode="auto">
          <a:xfrm flipH="1">
            <a:off x="-1" y="248094"/>
            <a:ext cx="1797478" cy="507363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1048792" name="矩形 1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1048793" name="椭圆 1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 dirty="0">
                <a:cs typeface="+mn-ea"/>
                <a:sym typeface="+mn-lt"/>
              </a:endParaRPr>
            </a:p>
          </p:txBody>
        </p:sp>
      </p:grpSp>
      <p:sp>
        <p:nvSpPr>
          <p:cNvPr id="1048794" name="文本框 12"/>
          <p:cNvSpPr txBox="1">
            <a:spLocks noChangeArrowheads="1"/>
          </p:cNvSpPr>
          <p:nvPr userDrawn="1"/>
        </p:nvSpPr>
        <p:spPr bwMode="auto">
          <a:xfrm>
            <a:off x="-1" y="370411"/>
            <a:ext cx="1796402" cy="250400"/>
          </a:xfrm>
          <a:prstGeom prst="rect">
            <a:avLst/>
          </a:prstGeom>
          <a:noFill/>
          <a:ln>
            <a:noFill/>
          </a:ln>
        </p:spPr>
        <p:txBody>
          <a:bodyPr wrap="square" lIns="65036" tIns="32518" rIns="65036" bIns="32518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/>
          </p:nvPr>
        </p:nvSpPr>
        <p:spPr>
          <a:xfrm>
            <a:off x="1143199" y="842032"/>
            <a:ext cx="6859191" cy="1791253"/>
          </a:xfrm>
        </p:spPr>
        <p:txBody>
          <a:bodyPr anchor="b"/>
          <a:lstStyle>
            <a:lvl1pPr algn="ctr">
              <a:defRPr sz="450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82" name="副标题 2"/>
          <p:cNvSpPr>
            <a:spLocks noGrp="1"/>
          </p:cNvSpPr>
          <p:nvPr>
            <p:ph type="subTitle" idx="1"/>
          </p:nvPr>
        </p:nvSpPr>
        <p:spPr>
          <a:xfrm>
            <a:off x="1143199" y="2702363"/>
            <a:ext cx="6859191" cy="124220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46" indent="0" algn="ctr">
              <a:buNone/>
              <a:defRPr sz="1500"/>
            </a:lvl2pPr>
            <a:lvl3pPr marL="685891" indent="0" algn="ctr">
              <a:buNone/>
              <a:defRPr sz="1350"/>
            </a:lvl3pPr>
            <a:lvl4pPr marL="1028837" indent="0" algn="ctr">
              <a:buNone/>
              <a:defRPr sz="1200"/>
            </a:lvl4pPr>
            <a:lvl5pPr marL="1371783" indent="0" algn="ctr">
              <a:buNone/>
              <a:defRPr sz="1200"/>
            </a:lvl5pPr>
            <a:lvl6pPr marL="1714729" indent="0" algn="ctr">
              <a:buNone/>
              <a:defRPr sz="1200"/>
            </a:lvl6pPr>
            <a:lvl7pPr marL="2057674" indent="0" algn="ctr">
              <a:buNone/>
              <a:defRPr sz="1200"/>
            </a:lvl7pPr>
            <a:lvl8pPr marL="2400620" indent="0" algn="ctr">
              <a:buNone/>
              <a:defRPr sz="1200"/>
            </a:lvl8pPr>
            <a:lvl9pPr marL="2743566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DF58-3A4E-4184-8A0A-40F9EE5F6E93}" type="datetimeFigureOut">
              <a:rPr lang="zh-CN" altLang="en-US" smtClean="0"/>
              <a:pPr/>
              <a:t>2019/11/24</a:t>
            </a:fld>
            <a:endParaRPr lang="zh-CN" altLang="en-US"/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85F32-4D1C-4A8C-8C3F-B228261FAA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628901" y="274420"/>
            <a:ext cx="7887787" cy="993783"/>
          </a:xfrm>
          <a:prstGeom prst="rect">
            <a:avLst/>
          </a:prstGeom>
        </p:spPr>
        <p:txBody>
          <a:bodyPr vert="horz" lIns="65032" tIns="32516" rIns="65032" bIns="32516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628901" y="1369841"/>
            <a:ext cx="7887787" cy="3264804"/>
          </a:xfrm>
          <a:prstGeom prst="rect">
            <a:avLst/>
          </a:prstGeom>
        </p:spPr>
        <p:txBody>
          <a:bodyPr vert="horz" lIns="65032" tIns="32516" rIns="65032" bIns="32516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628901" y="4769032"/>
            <a:ext cx="2057193" cy="273290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pPr/>
              <a:t>2019/11/24</a:t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9336" y="4769032"/>
            <a:ext cx="3086918" cy="273290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9496" y="4769032"/>
            <a:ext cx="2057193" cy="273290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</p:sldLayoutIdLst>
  <p:transition spd="med" advClick="0" advTm="0">
    <p:push dir="r"/>
  </p:transition>
  <p:txStyles>
    <p:titleStyle>
      <a:lvl1pPr algn="l" defTabSz="650321" rtl="0" eaLnBrk="1" latinLnBrk="0" hangingPunct="1">
        <a:lnSpc>
          <a:spcPct val="90000"/>
        </a:lnSpc>
        <a:spcBef>
          <a:spcPct val="0"/>
        </a:spcBef>
        <a:buNone/>
        <a:defRPr sz="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580" indent="-162580" algn="l" defTabSz="650321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87741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12902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38062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223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88384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113544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38705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63865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5161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0321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75482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00643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25803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50964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76124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01285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2" y="20233"/>
            <a:ext cx="9143244" cy="5144599"/>
          </a:xfrm>
          <a:prstGeom prst="rect">
            <a:avLst/>
          </a:prstGeom>
        </p:spPr>
      </p:pic>
      <p:sp>
        <p:nvSpPr>
          <p:cNvPr id="1048586" name="矩形 11"/>
          <p:cNvSpPr/>
          <p:nvPr/>
        </p:nvSpPr>
        <p:spPr>
          <a:xfrm>
            <a:off x="3852714" y="2788568"/>
            <a:ext cx="47619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Levenim MT" panose="02010502060101010101" pitchFamily="2" charset="-79"/>
                <a:ea typeface="Microsoft YaHei" panose="020B0503020204020204" pitchFamily="34" charset="-122"/>
                <a:cs typeface="Levenim MT" panose="02010502060101010101" pitchFamily="2" charset="-79"/>
              </a:rPr>
              <a:t>-----</a:t>
            </a:r>
            <a:r>
              <a:rPr lang="zh-CN" altLang="en-US" sz="1100" b="0" i="0" dirty="0" smtClean="0">
                <a:solidFill>
                  <a:schemeClr val="bg1">
                    <a:lumMod val="65000"/>
                  </a:schemeClr>
                </a:solidFill>
                <a:effectLst/>
                <a:latin typeface="Levenim MT" panose="02010502060101010101" pitchFamily="2" charset="-79"/>
                <a:ea typeface="Microsoft YaHei" panose="020B0503020204020204" pitchFamily="34" charset="-122"/>
                <a:cs typeface="Levenim MT" panose="02010502060101010101" pitchFamily="2" charset="-79"/>
              </a:rPr>
              <a:t>桃子组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Levenim MT" panose="02010502060101010101" pitchFamily="2" charset="-79"/>
              <a:cs typeface="Levenim MT" panose="02010502060101010101" pitchFamily="2" charset="-79"/>
            </a:endParaRPr>
          </a:p>
          <a:p>
            <a:pPr algn="r">
              <a:lnSpc>
                <a:spcPct val="200000"/>
              </a:lnSpc>
            </a:pP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Levenim MT" panose="02010502060101010101" pitchFamily="2" charset="-79"/>
              <a:cs typeface="Levenim MT" panose="02010502060101010101" pitchFamily="2" charset="-79"/>
            </a:endParaRPr>
          </a:p>
        </p:txBody>
      </p:sp>
      <p:sp>
        <p:nvSpPr>
          <p:cNvPr id="1048587" name="文本框 12"/>
          <p:cNvSpPr txBox="1"/>
          <p:nvPr/>
        </p:nvSpPr>
        <p:spPr>
          <a:xfrm>
            <a:off x="1836490" y="1941021"/>
            <a:ext cx="6778188" cy="830997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2B7D1E"/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Perfect body</a:t>
            </a:r>
            <a:endParaRPr lang="zh-CN" altLang="en-US" sz="4800" spc="-150" dirty="0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8" name="图片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2" y="20233"/>
            <a:ext cx="9143244" cy="5144599"/>
          </a:xfrm>
          <a:prstGeom prst="rect">
            <a:avLst/>
          </a:prstGeom>
        </p:spPr>
      </p:pic>
      <p:sp>
        <p:nvSpPr>
          <p:cNvPr id="1048787" name="矩形 11"/>
          <p:cNvSpPr/>
          <p:nvPr/>
        </p:nvSpPr>
        <p:spPr>
          <a:xfrm>
            <a:off x="3852714" y="2788568"/>
            <a:ext cx="4761964" cy="711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700" b="0" i="0" dirty="0">
                <a:solidFill>
                  <a:schemeClr val="bg1">
                    <a:lumMod val="65000"/>
                  </a:schemeClr>
                </a:solidFill>
                <a:effectLst/>
                <a:latin typeface="Levenim MT" panose="02010502060101010101" pitchFamily="2" charset="-79"/>
                <a:ea typeface="Microsoft YaHei" panose="020B0503020204020204" pitchFamily="34" charset="-122"/>
                <a:cs typeface="Levenim MT" panose="02010502060101010101" pitchFamily="2" charset="-79"/>
              </a:rPr>
              <a:t>There's no explanation for a tough life. There's no explanation for a tough life. There's no explanation for a tough life. There's no </a:t>
            </a:r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  <a:latin typeface="Levenim MT" panose="02010502060101010101" pitchFamily="2" charset="-79"/>
                <a:ea typeface="Microsoft YaHei" panose="020B0503020204020204" pitchFamily="34" charset="-122"/>
                <a:cs typeface="Levenim MT" panose="02010502060101010101" pitchFamily="2" charset="-79"/>
              </a:rPr>
              <a:t> explanation for a tough life. There's no explanation for 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Levenim MT" panose="02010502060101010101" pitchFamily="2" charset="-79"/>
              <a:cs typeface="Levenim MT" panose="02010502060101010101" pitchFamily="2" charset="-79"/>
            </a:endParaRPr>
          </a:p>
          <a:p>
            <a:pPr algn="r">
              <a:lnSpc>
                <a:spcPct val="200000"/>
              </a:lnSpc>
            </a:pP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Levenim MT" panose="02010502060101010101" pitchFamily="2" charset="-79"/>
              <a:cs typeface="Levenim MT" panose="02010502060101010101" pitchFamily="2" charset="-79"/>
            </a:endParaRPr>
          </a:p>
        </p:txBody>
      </p:sp>
      <p:sp>
        <p:nvSpPr>
          <p:cNvPr id="1048788" name="文本框 12"/>
          <p:cNvSpPr txBox="1"/>
          <p:nvPr/>
        </p:nvSpPr>
        <p:spPr>
          <a:xfrm>
            <a:off x="1836490" y="1941021"/>
            <a:ext cx="6778188" cy="830997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2B7D1E"/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Thank you!</a:t>
            </a:r>
            <a:endParaRPr lang="zh-CN" altLang="en-US" sz="4800" spc="-150" dirty="0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图片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2" y="20233"/>
            <a:ext cx="9143244" cy="5144599"/>
          </a:xfrm>
          <a:prstGeom prst="rect">
            <a:avLst/>
          </a:prstGeom>
        </p:spPr>
      </p:pic>
      <p:sp>
        <p:nvSpPr>
          <p:cNvPr id="1048588" name="文本框 17"/>
          <p:cNvSpPr txBox="1"/>
          <p:nvPr/>
        </p:nvSpPr>
        <p:spPr>
          <a:xfrm>
            <a:off x="1250990" y="1821366"/>
            <a:ext cx="6778188" cy="1539240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2B7D1E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目 </a:t>
            </a:r>
            <a:endParaRPr lang="en-US" altLang="zh-CN" sz="4800" spc="-150" dirty="0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sz="4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录</a:t>
            </a:r>
          </a:p>
        </p:txBody>
      </p:sp>
      <p:grpSp>
        <p:nvGrpSpPr>
          <p:cNvPr id="27" name="组合 27"/>
          <p:cNvGrpSpPr/>
          <p:nvPr/>
        </p:nvGrpSpPr>
        <p:grpSpPr>
          <a:xfrm>
            <a:off x="5856016" y="861431"/>
            <a:ext cx="3253282" cy="544386"/>
            <a:chOff x="2576605" y="2402789"/>
            <a:chExt cx="3253282" cy="544386"/>
          </a:xfrm>
        </p:grpSpPr>
        <p:sp>
          <p:nvSpPr>
            <p:cNvPr id="1048589" name="文本框 31"/>
            <p:cNvSpPr txBox="1"/>
            <p:nvPr/>
          </p:nvSpPr>
          <p:spPr>
            <a:xfrm>
              <a:off x="2602004" y="2731731"/>
              <a:ext cx="322788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Microsoft YaHei" panose="020B0503020204020204" pitchFamily="34" charset="-122"/>
                  <a:cs typeface="Segoe UI" panose="020B0502040204020203" pitchFamily="34" charset="0"/>
                  <a:sym typeface="Segoe UI" panose="020B0502040204020203" pitchFamily="34" charset="0"/>
                </a:rPr>
                <a:t>Under the</a:t>
              </a:r>
              <a:r>
                <a:rPr lang="zh-CN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Microsoft YaHei" panose="020B0503020204020204" pitchFamily="34" charset="-122"/>
                  <a:cs typeface="Segoe UI" panose="020B0502040204020203" pitchFamily="34" charset="0"/>
                </a:rPr>
                <a:t> blue below the template input</a:t>
              </a:r>
            </a:p>
          </p:txBody>
        </p:sp>
        <p:sp>
          <p:nvSpPr>
            <p:cNvPr id="1048590" name="文本框 32"/>
            <p:cNvSpPr txBox="1"/>
            <p:nvPr/>
          </p:nvSpPr>
          <p:spPr>
            <a:xfrm>
              <a:off x="2576605" y="2402789"/>
              <a:ext cx="2951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锐字逼格锐线粗体简2.0" panose="02010604000000000000" pitchFamily="2" charset="-122"/>
                  <a:ea typeface="锐字逼格锐线粗体简2.0" panose="02010604000000000000" pitchFamily="2" charset="-122"/>
                  <a:cs typeface="Segoe UI" panose="020B0502040204020203" pitchFamily="34" charset="0"/>
                </a:rPr>
                <a:t>项目概述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锐字逼格锐线粗体简2.0" panose="02010604000000000000" pitchFamily="2" charset="-122"/>
                <a:ea typeface="锐字逼格锐线粗体简2.0" panose="02010604000000000000" pitchFamily="2" charset="-122"/>
                <a:cs typeface="Segoe UI" panose="020B0502040204020203" pitchFamily="34" charset="0"/>
              </a:endParaRPr>
            </a:p>
          </p:txBody>
        </p:sp>
      </p:grpSp>
      <p:grpSp>
        <p:nvGrpSpPr>
          <p:cNvPr id="28" name="组合 33"/>
          <p:cNvGrpSpPr/>
          <p:nvPr/>
        </p:nvGrpSpPr>
        <p:grpSpPr>
          <a:xfrm>
            <a:off x="5856016" y="1897832"/>
            <a:ext cx="3253282" cy="544386"/>
            <a:chOff x="2576605" y="2402789"/>
            <a:chExt cx="3253282" cy="544386"/>
          </a:xfrm>
        </p:grpSpPr>
        <p:sp>
          <p:nvSpPr>
            <p:cNvPr id="1048591" name="文本框 34"/>
            <p:cNvSpPr txBox="1"/>
            <p:nvPr/>
          </p:nvSpPr>
          <p:spPr>
            <a:xfrm>
              <a:off x="2602004" y="2731731"/>
              <a:ext cx="322788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Microsoft YaHei" panose="020B0503020204020204" pitchFamily="34" charset="-122"/>
                  <a:cs typeface="Segoe UI" panose="020B0502040204020203" pitchFamily="34" charset="0"/>
                  <a:sym typeface="Segoe UI" panose="020B0502040204020203" pitchFamily="34" charset="0"/>
                </a:rPr>
                <a:t>Under the</a:t>
              </a:r>
              <a:r>
                <a:rPr lang="zh-CN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Microsoft YaHei" panose="020B0503020204020204" pitchFamily="34" charset="-122"/>
                  <a:cs typeface="Segoe UI" panose="020B0502040204020203" pitchFamily="34" charset="0"/>
                </a:rPr>
                <a:t> blue below the template input</a:t>
              </a:r>
            </a:p>
          </p:txBody>
        </p:sp>
        <p:sp>
          <p:nvSpPr>
            <p:cNvPr id="1048592" name="文本框 35"/>
            <p:cNvSpPr txBox="1"/>
            <p:nvPr/>
          </p:nvSpPr>
          <p:spPr>
            <a:xfrm>
              <a:off x="2576605" y="2402789"/>
              <a:ext cx="2951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锐字逼格锐线粗体简2.0" panose="02010604000000000000" pitchFamily="2" charset="-122"/>
                  <a:ea typeface="锐字逼格锐线粗体简2.0" panose="02010604000000000000" pitchFamily="2" charset="-122"/>
                  <a:cs typeface="Segoe UI" panose="020B0502040204020203" pitchFamily="34" charset="0"/>
                </a:rPr>
                <a:t>功能模块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锐字逼格锐线粗体简2.0" panose="02010604000000000000" pitchFamily="2" charset="-122"/>
                <a:ea typeface="锐字逼格锐线粗体简2.0" panose="02010604000000000000" pitchFamily="2" charset="-122"/>
                <a:cs typeface="Segoe UI" panose="020B0502040204020203" pitchFamily="34" charset="0"/>
              </a:endParaRPr>
            </a:p>
          </p:txBody>
        </p:sp>
      </p:grpSp>
      <p:grpSp>
        <p:nvGrpSpPr>
          <p:cNvPr id="29" name="组合 36"/>
          <p:cNvGrpSpPr/>
          <p:nvPr/>
        </p:nvGrpSpPr>
        <p:grpSpPr>
          <a:xfrm>
            <a:off x="5856016" y="2934233"/>
            <a:ext cx="3253282" cy="544386"/>
            <a:chOff x="2576605" y="2402789"/>
            <a:chExt cx="3253282" cy="544386"/>
          </a:xfrm>
        </p:grpSpPr>
        <p:sp>
          <p:nvSpPr>
            <p:cNvPr id="1048593" name="文本框 37"/>
            <p:cNvSpPr txBox="1"/>
            <p:nvPr/>
          </p:nvSpPr>
          <p:spPr>
            <a:xfrm>
              <a:off x="2602004" y="2731731"/>
              <a:ext cx="322788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Microsoft YaHei" panose="020B0503020204020204" pitchFamily="34" charset="-122"/>
                  <a:cs typeface="Segoe UI" panose="020B0502040204020203" pitchFamily="34" charset="0"/>
                  <a:sym typeface="Segoe UI" panose="020B0502040204020203" pitchFamily="34" charset="0"/>
                </a:rPr>
                <a:t>Under the</a:t>
              </a:r>
              <a:r>
                <a:rPr lang="zh-CN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Microsoft YaHei" panose="020B0503020204020204" pitchFamily="34" charset="-122"/>
                  <a:cs typeface="Segoe UI" panose="020B0502040204020203" pitchFamily="34" charset="0"/>
                </a:rPr>
                <a:t> blue below the template input</a:t>
              </a:r>
            </a:p>
          </p:txBody>
        </p:sp>
        <p:sp>
          <p:nvSpPr>
            <p:cNvPr id="1048594" name="文本框 38"/>
            <p:cNvSpPr txBox="1"/>
            <p:nvPr/>
          </p:nvSpPr>
          <p:spPr>
            <a:xfrm>
              <a:off x="2576605" y="2402789"/>
              <a:ext cx="2951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锐字逼格锐线粗体简2.0" panose="02010604000000000000" pitchFamily="2" charset="-122"/>
                  <a:ea typeface="锐字逼格锐线粗体简2.0" panose="02010604000000000000" pitchFamily="2" charset="-122"/>
                  <a:cs typeface="Segoe UI" panose="020B0502040204020203" pitchFamily="34" charset="0"/>
                </a:rPr>
                <a:t>项目展示与总结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锐字逼格锐线粗体简2.0" panose="02010604000000000000" pitchFamily="2" charset="-122"/>
                <a:ea typeface="锐字逼格锐线粗体简2.0" panose="02010604000000000000" pitchFamily="2" charset="-122"/>
                <a:cs typeface="Segoe UI" panose="020B0502040204020203" pitchFamily="34" charset="0"/>
              </a:endParaRPr>
            </a:p>
          </p:txBody>
        </p:sp>
      </p:grpSp>
      <p:grpSp>
        <p:nvGrpSpPr>
          <p:cNvPr id="30" name="组合 39"/>
          <p:cNvGrpSpPr/>
          <p:nvPr/>
        </p:nvGrpSpPr>
        <p:grpSpPr>
          <a:xfrm>
            <a:off x="5856016" y="3970634"/>
            <a:ext cx="3253282" cy="544386"/>
            <a:chOff x="2576605" y="2402789"/>
            <a:chExt cx="3253282" cy="544386"/>
          </a:xfrm>
        </p:grpSpPr>
        <p:sp>
          <p:nvSpPr>
            <p:cNvPr id="1048595" name="文本框 40"/>
            <p:cNvSpPr txBox="1"/>
            <p:nvPr/>
          </p:nvSpPr>
          <p:spPr>
            <a:xfrm>
              <a:off x="2602004" y="2731731"/>
              <a:ext cx="322788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Microsoft YaHei" panose="020B0503020204020204" pitchFamily="34" charset="-122"/>
                  <a:cs typeface="Segoe UI" panose="020B0502040204020203" pitchFamily="34" charset="0"/>
                  <a:sym typeface="Segoe UI" panose="020B0502040204020203" pitchFamily="34" charset="0"/>
                </a:rPr>
                <a:t>Under the</a:t>
              </a:r>
              <a:r>
                <a:rPr lang="zh-CN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Microsoft YaHei" panose="020B0503020204020204" pitchFamily="34" charset="-122"/>
                  <a:cs typeface="Segoe UI" panose="020B0502040204020203" pitchFamily="34" charset="0"/>
                </a:rPr>
                <a:t> blue below the template input</a:t>
              </a:r>
            </a:p>
          </p:txBody>
        </p:sp>
        <p:sp>
          <p:nvSpPr>
            <p:cNvPr id="1048596" name="文本框 41"/>
            <p:cNvSpPr txBox="1"/>
            <p:nvPr/>
          </p:nvSpPr>
          <p:spPr>
            <a:xfrm>
              <a:off x="2576605" y="2402789"/>
              <a:ext cx="2951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锐字逼格锐线粗体简2.0" panose="02010604000000000000" pitchFamily="2" charset="-122"/>
                  <a:ea typeface="锐字逼格锐线粗体简2.0" panose="02010604000000000000" pitchFamily="2" charset="-122"/>
                  <a:cs typeface="Segoe UI" panose="020B0502040204020203" pitchFamily="34" charset="0"/>
                </a:rPr>
                <a:t>项目展望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锐字逼格锐线粗体简2.0" panose="02010604000000000000" pitchFamily="2" charset="-122"/>
                <a:ea typeface="锐字逼格锐线粗体简2.0" panose="02010604000000000000" pitchFamily="2" charset="-122"/>
                <a:cs typeface="Segoe UI" panose="020B0502040204020203" pitchFamily="3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Oval 85"/>
          <p:cNvSpPr>
            <a:spLocks noChangeAspect="1"/>
          </p:cNvSpPr>
          <p:nvPr/>
        </p:nvSpPr>
        <p:spPr>
          <a:xfrm>
            <a:off x="108298" y="196280"/>
            <a:ext cx="475473" cy="475537"/>
          </a:xfrm>
          <a:prstGeom prst="ellipse">
            <a:avLst/>
          </a:prstGeom>
          <a:solidFill>
            <a:srgbClr val="DEB596"/>
          </a:solidFill>
          <a:ln w="12700" cap="flat" cmpd="sng" algn="ctr">
            <a:noFill/>
            <a:prstDash val="solid"/>
          </a:ln>
          <a:effectLst/>
        </p:spPr>
        <p:txBody>
          <a:bodyPr spcFirstLastPara="0" vert="horz" wrap="square" lIns="0" tIns="0" rIns="0" bIns="0" numCol="1" spcCol="953" anchor="ctr" anchorCtr="0">
            <a:noAutofit/>
          </a:bodyPr>
          <a:lstStyle/>
          <a:p>
            <a:pPr algn="ctr" defTabSz="889156">
              <a:lnSpc>
                <a:spcPct val="90000"/>
              </a:lnSpc>
              <a:spcAft>
                <a:spcPct val="35000"/>
              </a:spcAft>
            </a:pPr>
            <a:r>
              <a:rPr lang="ar-SY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en-US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48641" name="文本框 69"/>
          <p:cNvSpPr txBox="1"/>
          <p:nvPr/>
        </p:nvSpPr>
        <p:spPr>
          <a:xfrm>
            <a:off x="4932834" y="628328"/>
            <a:ext cx="3451252" cy="4362747"/>
          </a:xfrm>
          <a:prstGeom prst="rect">
            <a:avLst/>
          </a:prstGeom>
          <a:noFill/>
        </p:spPr>
        <p:txBody>
          <a:bodyPr wrap="square" lIns="68594" tIns="34297" rIns="68594" bIns="34297" rtlCol="0">
            <a:spAutoFit/>
          </a:bodyPr>
          <a:lstStyle/>
          <a:p>
            <a:r>
              <a:rPr lang="zh-CN" altLang="zh-CN" sz="1600" dirty="0" smtClean="0"/>
              <a:t>对于美的追求是人们恒定不变的主题，当下人们日益在意自己的形体，却苦于没有科学的方法引导，甚至一些人为了瘦身而过度节食，损害自身健康，因此一款能够引领大家科学瘦身，拥有健康生活方式的软件是十分有必要的。我们的软件侧重点主要落在饮食方面，旨在通过减肥餐、减肥方式的介绍，让人们对于减肥有一个全新的认识，辅以打卡的形式，督促人们按照计划养成绿色健康的饮食方式，科学瘦身；与此同时，大家还可以上传自己的状态，瘦身心得，相互交流、点赞、评论，在追求好身材，遇见更好自己的过程中收获一群志同道合的朋友。</a:t>
            </a:r>
          </a:p>
          <a:p>
            <a:r>
              <a:rPr lang="en-US" altLang="zh-CN" sz="1100" dirty="0" smtClean="0"/>
              <a:t> </a:t>
            </a:r>
            <a:endParaRPr lang="zh-CN" altLang="zh-CN" sz="1100" dirty="0" smtClean="0"/>
          </a:p>
          <a:p>
            <a:pPr algn="just">
              <a:lnSpc>
                <a:spcPct val="150000"/>
              </a:lnSpc>
            </a:pP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97159" name="图片 42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 rot="10800000">
            <a:off x="8271689" y="0"/>
            <a:ext cx="873899" cy="1278820"/>
          </a:xfrm>
          <a:custGeom>
            <a:avLst/>
            <a:gdLst>
              <a:gd name="connsiteX0" fmla="*/ 873899 w 873899"/>
              <a:gd name="connsiteY0" fmla="*/ 1278820 h 1278820"/>
              <a:gd name="connsiteX1" fmla="*/ 0 w 873899"/>
              <a:gd name="connsiteY1" fmla="*/ 1278820 h 1278820"/>
              <a:gd name="connsiteX2" fmla="*/ 0 w 873899"/>
              <a:gd name="connsiteY2" fmla="*/ 0 h 1278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3899" h="1278820">
                <a:moveTo>
                  <a:pt x="873899" y="1278820"/>
                </a:moveTo>
                <a:lnTo>
                  <a:pt x="0" y="127882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097160" name="图片 8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917567" y="1014924"/>
            <a:ext cx="3531482" cy="3285812"/>
          </a:xfrm>
          <a:prstGeom prst="rect">
            <a:avLst/>
          </a:prstGeom>
          <a:ln>
            <a:solidFill>
              <a:srgbClr val="DEB596"/>
            </a:solidFill>
          </a:ln>
        </p:spPr>
      </p:pic>
    </p:spTree>
  </p:cSld>
  <p:clrMapOvr>
    <a:masterClrMapping/>
  </p:clrMapOvr>
  <p:transition spd="med" advClick="0" advTm="0">
    <p:comb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16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0" y="2924843"/>
            <a:ext cx="1703171" cy="2219749"/>
          </a:xfrm>
          <a:custGeom>
            <a:avLst/>
            <a:gdLst>
              <a:gd name="connsiteX0" fmla="*/ 0 w 3947352"/>
              <a:gd name="connsiteY0" fmla="*/ 0 h 5144599"/>
              <a:gd name="connsiteX1" fmla="*/ 431720 w 3947352"/>
              <a:gd name="connsiteY1" fmla="*/ 0 h 5144599"/>
              <a:gd name="connsiteX2" fmla="*/ 3947352 w 3947352"/>
              <a:gd name="connsiteY2" fmla="*/ 5144599 h 5144599"/>
              <a:gd name="connsiteX3" fmla="*/ 0 w 3947352"/>
              <a:gd name="connsiteY3" fmla="*/ 5144599 h 514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47352" h="5144599">
                <a:moveTo>
                  <a:pt x="0" y="0"/>
                </a:moveTo>
                <a:lnTo>
                  <a:pt x="431720" y="0"/>
                </a:lnTo>
                <a:lnTo>
                  <a:pt x="3947352" y="5144599"/>
                </a:lnTo>
                <a:lnTo>
                  <a:pt x="0" y="5144599"/>
                </a:lnTo>
                <a:close/>
              </a:path>
            </a:pathLst>
          </a:custGeom>
        </p:spPr>
      </p:pic>
      <p:pic>
        <p:nvPicPr>
          <p:cNvPr id="2097157" name="图片 17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>
          <a:xfrm rot="10800000">
            <a:off x="8271689" y="0"/>
            <a:ext cx="873899" cy="1278820"/>
          </a:xfrm>
          <a:custGeom>
            <a:avLst/>
            <a:gdLst>
              <a:gd name="connsiteX0" fmla="*/ 873899 w 873899"/>
              <a:gd name="connsiteY0" fmla="*/ 1278820 h 1278820"/>
              <a:gd name="connsiteX1" fmla="*/ 0 w 873899"/>
              <a:gd name="connsiteY1" fmla="*/ 1278820 h 1278820"/>
              <a:gd name="connsiteX2" fmla="*/ 0 w 873899"/>
              <a:gd name="connsiteY2" fmla="*/ 0 h 1278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3899" h="1278820">
                <a:moveTo>
                  <a:pt x="873899" y="1278820"/>
                </a:moveTo>
                <a:lnTo>
                  <a:pt x="0" y="127882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048612" name="空心弧 11"/>
          <p:cNvSpPr>
            <a:spLocks noChangeArrowheads="1"/>
          </p:cNvSpPr>
          <p:nvPr/>
        </p:nvSpPr>
        <p:spPr bwMode="auto">
          <a:xfrm>
            <a:off x="3388528" y="1450910"/>
            <a:ext cx="2464112" cy="2465166"/>
          </a:xfrm>
          <a:custGeom>
            <a:avLst/>
            <a:gdLst>
              <a:gd name="T0" fmla="*/ 87349 w 3286125"/>
              <a:gd name="T1" fmla="*/ 497439 h 3286125"/>
              <a:gd name="T2" fmla="*/ 525850 w 3286125"/>
              <a:gd name="T3" fmla="*/ 82191 h 3286125"/>
              <a:gd name="T4" fmla="*/ 528717 w 3286125"/>
              <a:gd name="T5" fmla="*/ 497441 h 3286125"/>
              <a:gd name="T6" fmla="*/ 5898240 60000 65536"/>
              <a:gd name="T7" fmla="*/ 0 60000 65536"/>
              <a:gd name="T8" fmla="*/ 17694720 60000 65536"/>
              <a:gd name="T9" fmla="*/ 0 w 3286125"/>
              <a:gd name="T10" fmla="*/ 36 h 3286125"/>
              <a:gd name="T11" fmla="*/ 1635918 w 3286125"/>
              <a:gd name="T12" fmla="*/ 1643063 h 32861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86125" h="3286125">
                <a:moveTo>
                  <a:pt x="0" y="1643061"/>
                </a:moveTo>
                <a:lnTo>
                  <a:pt x="0" y="1643061"/>
                </a:lnTo>
                <a:cubicBezTo>
                  <a:pt x="1" y="739787"/>
                  <a:pt x="729138" y="5900"/>
                  <a:pt x="1632392" y="34"/>
                </a:cubicBezTo>
                <a:lnTo>
                  <a:pt x="1635918" y="542924"/>
                </a:lnTo>
                <a:cubicBezTo>
                  <a:pt x="1031116" y="546851"/>
                  <a:pt x="542900" y="1038247"/>
                  <a:pt x="542900" y="1643062"/>
                </a:cubicBezTo>
                <a:close/>
              </a:path>
            </a:pathLst>
          </a:custGeom>
          <a:gradFill>
            <a:gsLst>
              <a:gs pos="0">
                <a:srgbClr val="E7D1B6"/>
              </a:gs>
              <a:gs pos="100000">
                <a:srgbClr val="DEB596"/>
              </a:gs>
            </a:gsLst>
            <a:lin ang="9600000" scaled="0"/>
          </a:gradFill>
          <a:ln w="12700" algn="ctr">
            <a:noFill/>
            <a:miter lim="800000"/>
            <a:headEnd/>
            <a:tailEnd/>
          </a:ln>
        </p:spPr>
        <p:txBody>
          <a:bodyPr lIns="0" tIns="34295" rIns="324040" bIns="162020" anchor="ctr"/>
          <a:lstStyle/>
          <a:p>
            <a:pPr algn="ctr" defTabSz="685541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13" name="空心弧 12"/>
          <p:cNvSpPr>
            <a:spLocks noChangeArrowheads="1"/>
          </p:cNvSpPr>
          <p:nvPr/>
        </p:nvSpPr>
        <p:spPr bwMode="auto">
          <a:xfrm flipH="1">
            <a:off x="3388528" y="1450910"/>
            <a:ext cx="2464112" cy="2465166"/>
          </a:xfrm>
          <a:custGeom>
            <a:avLst/>
            <a:gdLst>
              <a:gd name="T0" fmla="*/ 87349 w 3286125"/>
              <a:gd name="T1" fmla="*/ 497439 h 3286125"/>
              <a:gd name="T2" fmla="*/ 525850 w 3286125"/>
              <a:gd name="T3" fmla="*/ 82191 h 3286125"/>
              <a:gd name="T4" fmla="*/ 528717 w 3286125"/>
              <a:gd name="T5" fmla="*/ 497441 h 3286125"/>
              <a:gd name="T6" fmla="*/ 5898240 60000 65536"/>
              <a:gd name="T7" fmla="*/ 0 60000 65536"/>
              <a:gd name="T8" fmla="*/ 17694720 60000 65536"/>
              <a:gd name="T9" fmla="*/ 0 w 3286125"/>
              <a:gd name="T10" fmla="*/ 36 h 3286125"/>
              <a:gd name="T11" fmla="*/ 1635918 w 3286125"/>
              <a:gd name="T12" fmla="*/ 1643063 h 32861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86125" h="3286125">
                <a:moveTo>
                  <a:pt x="0" y="1643061"/>
                </a:moveTo>
                <a:lnTo>
                  <a:pt x="0" y="1643061"/>
                </a:lnTo>
                <a:cubicBezTo>
                  <a:pt x="1" y="739787"/>
                  <a:pt x="729138" y="5900"/>
                  <a:pt x="1632392" y="34"/>
                </a:cubicBezTo>
                <a:lnTo>
                  <a:pt x="1635918" y="542924"/>
                </a:lnTo>
                <a:cubicBezTo>
                  <a:pt x="1031116" y="546851"/>
                  <a:pt x="542900" y="1038247"/>
                  <a:pt x="542900" y="1643062"/>
                </a:cubicBezTo>
                <a:close/>
              </a:path>
            </a:pathLst>
          </a:custGeom>
          <a:gradFill>
            <a:gsLst>
              <a:gs pos="0">
                <a:srgbClr val="E7D1B6"/>
              </a:gs>
              <a:gs pos="100000">
                <a:srgbClr val="DEB596"/>
              </a:gs>
            </a:gsLst>
            <a:lin ang="9600000" scaled="0"/>
          </a:gradFill>
          <a:ln w="12700" algn="ctr">
            <a:noFill/>
            <a:miter lim="800000"/>
            <a:headEnd/>
            <a:tailEnd/>
          </a:ln>
        </p:spPr>
        <p:txBody>
          <a:bodyPr lIns="324040" tIns="34295" rIns="0" bIns="162020" anchor="ctr"/>
          <a:lstStyle/>
          <a:p>
            <a:pPr algn="ctr" defTabSz="685541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14" name="空心弧 13"/>
          <p:cNvSpPr>
            <a:spLocks noChangeArrowheads="1"/>
          </p:cNvSpPr>
          <p:nvPr/>
        </p:nvSpPr>
        <p:spPr bwMode="auto">
          <a:xfrm>
            <a:off x="3388528" y="1450910"/>
            <a:ext cx="2464112" cy="2465166"/>
          </a:xfrm>
          <a:custGeom>
            <a:avLst/>
            <a:gdLst>
              <a:gd name="T0" fmla="*/ 530009 w 3286125"/>
              <a:gd name="T1" fmla="*/ 911626 h 3286125"/>
              <a:gd name="T2" fmla="*/ 88524 w 3286125"/>
              <a:gd name="T3" fmla="*/ 502853 h 3286125"/>
              <a:gd name="T4" fmla="*/ 528717 w 3286125"/>
              <a:gd name="T5" fmla="*/ 497441 h 3286125"/>
              <a:gd name="T6" fmla="*/ 0 60000 65536"/>
              <a:gd name="T7" fmla="*/ 17694720 60000 65536"/>
              <a:gd name="T8" fmla="*/ 11796480 60000 65536"/>
              <a:gd name="T9" fmla="*/ 141 w 3286125"/>
              <a:gd name="T10" fmla="*/ 1657350 h 3286125"/>
              <a:gd name="T11" fmla="*/ 1647888 w 3286125"/>
              <a:gd name="T12" fmla="*/ 3286125 h 32861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86125" h="3286125">
                <a:moveTo>
                  <a:pt x="1647887" y="3286118"/>
                </a:moveTo>
                <a:lnTo>
                  <a:pt x="1647886" y="3286117"/>
                </a:lnTo>
                <a:cubicBezTo>
                  <a:pt x="1646279" y="3286122"/>
                  <a:pt x="1644671" y="3286124"/>
                  <a:pt x="1643063" y="3286125"/>
                </a:cubicBezTo>
                <a:cubicBezTo>
                  <a:pt x="743999" y="3286125"/>
                  <a:pt x="11891" y="2563523"/>
                  <a:pt x="140" y="1664536"/>
                </a:cubicBezTo>
                <a:lnTo>
                  <a:pt x="550059" y="1657349"/>
                </a:lnTo>
                <a:lnTo>
                  <a:pt x="550059" y="1657348"/>
                </a:lnTo>
                <a:cubicBezTo>
                  <a:pt x="557877" y="2255426"/>
                  <a:pt x="1044934" y="2736159"/>
                  <a:pt x="1643063" y="2736159"/>
                </a:cubicBezTo>
                <a:cubicBezTo>
                  <a:pt x="1644132" y="2736158"/>
                  <a:pt x="1645202" y="2736157"/>
                  <a:pt x="1646271" y="2736154"/>
                </a:cubicBezTo>
                <a:close/>
              </a:path>
            </a:pathLst>
          </a:custGeom>
          <a:gradFill>
            <a:gsLst>
              <a:gs pos="0">
                <a:srgbClr val="E7D1B6"/>
              </a:gs>
              <a:gs pos="100000">
                <a:srgbClr val="DEB596"/>
              </a:gs>
            </a:gsLst>
            <a:lin ang="9600000" scaled="0"/>
          </a:gradFill>
          <a:ln w="12700" algn="ctr">
            <a:noFill/>
            <a:miter lim="800000"/>
            <a:headEnd/>
            <a:tailEnd/>
          </a:ln>
        </p:spPr>
        <p:txBody>
          <a:bodyPr lIns="0" tIns="162020" rIns="324040" bIns="0" anchor="ctr"/>
          <a:lstStyle/>
          <a:p>
            <a:pPr algn="ctr" defTabSz="685541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15" name="空心弧 14"/>
          <p:cNvSpPr>
            <a:spLocks noChangeArrowheads="1"/>
          </p:cNvSpPr>
          <p:nvPr/>
        </p:nvSpPr>
        <p:spPr bwMode="auto">
          <a:xfrm flipH="1">
            <a:off x="3398981" y="1450910"/>
            <a:ext cx="2464112" cy="2465166"/>
          </a:xfrm>
          <a:custGeom>
            <a:avLst/>
            <a:gdLst>
              <a:gd name="T0" fmla="*/ 530009 w 3286125"/>
              <a:gd name="T1" fmla="*/ 911626 h 3286125"/>
              <a:gd name="T2" fmla="*/ 88524 w 3286125"/>
              <a:gd name="T3" fmla="*/ 502853 h 3286125"/>
              <a:gd name="T4" fmla="*/ 528717 w 3286125"/>
              <a:gd name="T5" fmla="*/ 497441 h 3286125"/>
              <a:gd name="T6" fmla="*/ 0 60000 65536"/>
              <a:gd name="T7" fmla="*/ 17694720 60000 65536"/>
              <a:gd name="T8" fmla="*/ 11796480 60000 65536"/>
              <a:gd name="T9" fmla="*/ 141 w 3286125"/>
              <a:gd name="T10" fmla="*/ 1657350 h 3286125"/>
              <a:gd name="T11" fmla="*/ 1647888 w 3286125"/>
              <a:gd name="T12" fmla="*/ 3286125 h 32861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86125" h="3286125">
                <a:moveTo>
                  <a:pt x="1647887" y="3286118"/>
                </a:moveTo>
                <a:lnTo>
                  <a:pt x="1647886" y="3286117"/>
                </a:lnTo>
                <a:cubicBezTo>
                  <a:pt x="1646279" y="3286122"/>
                  <a:pt x="1644671" y="3286124"/>
                  <a:pt x="1643063" y="3286125"/>
                </a:cubicBezTo>
                <a:cubicBezTo>
                  <a:pt x="743999" y="3286125"/>
                  <a:pt x="11891" y="2563523"/>
                  <a:pt x="140" y="1664536"/>
                </a:cubicBezTo>
                <a:lnTo>
                  <a:pt x="550059" y="1657349"/>
                </a:lnTo>
                <a:lnTo>
                  <a:pt x="550059" y="1657348"/>
                </a:lnTo>
                <a:cubicBezTo>
                  <a:pt x="557877" y="2255426"/>
                  <a:pt x="1044934" y="2736159"/>
                  <a:pt x="1643063" y="2736159"/>
                </a:cubicBezTo>
                <a:cubicBezTo>
                  <a:pt x="1644132" y="2736158"/>
                  <a:pt x="1645202" y="2736157"/>
                  <a:pt x="1646271" y="2736154"/>
                </a:cubicBezTo>
                <a:close/>
              </a:path>
            </a:pathLst>
          </a:custGeom>
          <a:gradFill>
            <a:gsLst>
              <a:gs pos="0">
                <a:srgbClr val="E7D1B6"/>
              </a:gs>
              <a:gs pos="100000">
                <a:srgbClr val="DEB596"/>
              </a:gs>
            </a:gsLst>
            <a:lin ang="9600000" scaled="0"/>
          </a:gradFill>
          <a:ln w="12700" algn="ctr">
            <a:noFill/>
            <a:miter lim="800000"/>
            <a:headEnd/>
            <a:tailEnd/>
          </a:ln>
        </p:spPr>
        <p:txBody>
          <a:bodyPr lIns="324040" tIns="162020" rIns="0" bIns="0" anchor="ctr"/>
          <a:lstStyle/>
          <a:p>
            <a:pPr algn="ctr" defTabSz="685541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16" name="椭圆 9"/>
          <p:cNvSpPr>
            <a:spLocks noChangeArrowheads="1"/>
          </p:cNvSpPr>
          <p:nvPr/>
        </p:nvSpPr>
        <p:spPr bwMode="auto">
          <a:xfrm>
            <a:off x="3142117" y="1204392"/>
            <a:ext cx="2956934" cy="2958199"/>
          </a:xfrm>
          <a:prstGeom prst="ellipse">
            <a:avLst/>
          </a:prstGeom>
          <a:noFill/>
          <a:ln w="12700" algn="ctr">
            <a:solidFill>
              <a:schemeClr val="bg1"/>
            </a:solidFill>
            <a:prstDash val="dash"/>
            <a:miter lim="800000"/>
            <a:headEnd/>
            <a:tailEnd/>
          </a:ln>
        </p:spPr>
        <p:txBody>
          <a:bodyPr lIns="68588" tIns="34295" rIns="68588" bIns="34295" anchor="ctr"/>
          <a:lstStyle/>
          <a:p>
            <a:pPr algn="ctr" defTabSz="685541"/>
            <a:endParaRPr lang="zh-CN" altLang="en-US" sz="13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17" name="文本框 23"/>
          <p:cNvSpPr txBox="1">
            <a:spLocks noChangeArrowheads="1"/>
          </p:cNvSpPr>
          <p:nvPr/>
        </p:nvSpPr>
        <p:spPr bwMode="auto">
          <a:xfrm>
            <a:off x="3896869" y="2225319"/>
            <a:ext cx="1468013" cy="931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8" tIns="34295" rIns="68588" bIns="34295">
            <a:spAutoFit/>
          </a:bodyPr>
          <a:lstStyle/>
          <a:p>
            <a:pPr algn="ctr" defTabSz="685541"/>
            <a:r>
              <a:rPr lang="zh-CN" altLang="en-US" sz="28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功能</a:t>
            </a:r>
            <a:endParaRPr lang="en-US" altLang="zh-CN" sz="28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algn="ctr" defTabSz="685541"/>
            <a:r>
              <a:rPr lang="zh-CN" altLang="en-US" sz="28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模板</a:t>
            </a:r>
            <a:endParaRPr lang="zh-CN" altLang="en-US" sz="2800" spc="300" dirty="0">
              <a:solidFill>
                <a:schemeClr val="tx1">
                  <a:lumMod val="75000"/>
                  <a:lumOff val="25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41" name="组合 15"/>
          <p:cNvGrpSpPr/>
          <p:nvPr/>
        </p:nvGrpSpPr>
        <p:grpSpPr>
          <a:xfrm>
            <a:off x="252314" y="1132384"/>
            <a:ext cx="7477661" cy="2536183"/>
            <a:chOff x="304655" y="1280390"/>
            <a:chExt cx="7477661" cy="2536183"/>
          </a:xfrm>
        </p:grpSpPr>
        <p:sp>
          <p:nvSpPr>
            <p:cNvPr id="1048618" name="文本框 27"/>
            <p:cNvSpPr txBox="1">
              <a:spLocks noChangeArrowheads="1"/>
            </p:cNvSpPr>
            <p:nvPr/>
          </p:nvSpPr>
          <p:spPr bwMode="auto">
            <a:xfrm>
              <a:off x="312122" y="1365213"/>
              <a:ext cx="2797140" cy="5919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8" tIns="34295" rIns="68588" bIns="34295">
              <a:spAutoFit/>
            </a:bodyPr>
            <a:lstStyle/>
            <a:p>
              <a:pPr marL="214514" indent="-214514" algn="r" defTabSz="685541">
                <a:lnSpc>
                  <a:spcPct val="200000"/>
                </a:lnSpc>
                <a:buFont typeface="Wingdings" pitchFamily="2" charset="2"/>
                <a:buChar char="n"/>
              </a:pPr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我的计划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8619" name="文本框 27"/>
            <p:cNvSpPr txBox="1">
              <a:spLocks noChangeArrowheads="1"/>
            </p:cNvSpPr>
            <p:nvPr/>
          </p:nvSpPr>
          <p:spPr bwMode="auto">
            <a:xfrm>
              <a:off x="304655" y="3220616"/>
              <a:ext cx="2797141" cy="5919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8" tIns="34295" rIns="68588" bIns="34295">
              <a:spAutoFit/>
            </a:bodyPr>
            <a:lstStyle/>
            <a:p>
              <a:pPr marL="214514" indent="-214514" algn="r" defTabSz="685541">
                <a:lnSpc>
                  <a:spcPct val="200000"/>
                </a:lnSpc>
                <a:buFont typeface="Wingdings" pitchFamily="2" charset="2"/>
                <a:buChar char="n"/>
              </a:pPr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我的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8620" name="文本框 27"/>
            <p:cNvSpPr txBox="1">
              <a:spLocks noChangeArrowheads="1"/>
            </p:cNvSpPr>
            <p:nvPr/>
          </p:nvSpPr>
          <p:spPr bwMode="auto">
            <a:xfrm>
              <a:off x="4553127" y="3224606"/>
              <a:ext cx="2797141" cy="5919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8" tIns="34295" rIns="68588" bIns="34295">
              <a:spAutoFit/>
            </a:bodyPr>
            <a:lstStyle/>
            <a:p>
              <a:pPr marL="214514" indent="-214514" algn="r" defTabSz="685541">
                <a:lnSpc>
                  <a:spcPct val="200000"/>
                </a:lnSpc>
                <a:buFont typeface="Wingdings" pitchFamily="2" charset="2"/>
                <a:buChar char="n"/>
              </a:pPr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打卡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8621" name="文本框 27"/>
            <p:cNvSpPr txBox="1">
              <a:spLocks noChangeArrowheads="1"/>
            </p:cNvSpPr>
            <p:nvPr/>
          </p:nvSpPr>
          <p:spPr bwMode="auto">
            <a:xfrm>
              <a:off x="4985175" y="1280390"/>
              <a:ext cx="2797141" cy="5919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8" tIns="34295" rIns="68588" bIns="34295">
              <a:spAutoFit/>
            </a:bodyPr>
            <a:lstStyle/>
            <a:p>
              <a:pPr marL="214514" indent="-214514" algn="r" defTabSz="685541">
                <a:lnSpc>
                  <a:spcPct val="200000"/>
                </a:lnSpc>
                <a:buFont typeface="Wingdings" pitchFamily="2" charset="2"/>
                <a:buChar char="n"/>
              </a:pPr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新建计划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Text Box 40"/>
          <p:cNvSpPr txBox="1">
            <a:spLocks noChangeArrowheads="1"/>
          </p:cNvSpPr>
          <p:nvPr/>
        </p:nvSpPr>
        <p:spPr bwMode="auto">
          <a:xfrm>
            <a:off x="180306" y="196280"/>
            <a:ext cx="546981" cy="46168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1458" tIns="45729" rIns="91458" bIns="45729">
            <a:spAutoFit/>
          </a:bodyPr>
          <a:lstStyle/>
          <a:p>
            <a:r>
              <a:rPr lang="zh-CN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 advClick="0" advTm="10855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750"/>
                                        <p:tgtEl>
                                          <p:spTgt spid="104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104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104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750"/>
                                        <p:tgtEl>
                                          <p:spTgt spid="104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750"/>
                                        <p:tgtEl>
                                          <p:spTgt spid="104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104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2" grpId="0" animBg="1"/>
      <p:bldP spid="1048613" grpId="0" animBg="1"/>
      <p:bldP spid="1048614" grpId="0" animBg="1"/>
      <p:bldP spid="1048615" grpId="0" animBg="1"/>
      <p:bldP spid="1048616" grpId="0" animBg="1"/>
      <p:bldP spid="10486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图片 22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0" y="2924843"/>
            <a:ext cx="1703171" cy="2219749"/>
          </a:xfrm>
          <a:custGeom>
            <a:avLst/>
            <a:gdLst>
              <a:gd name="connsiteX0" fmla="*/ 0 w 3947352"/>
              <a:gd name="connsiteY0" fmla="*/ 0 h 5144599"/>
              <a:gd name="connsiteX1" fmla="*/ 431720 w 3947352"/>
              <a:gd name="connsiteY1" fmla="*/ 0 h 5144599"/>
              <a:gd name="connsiteX2" fmla="*/ 3947352 w 3947352"/>
              <a:gd name="connsiteY2" fmla="*/ 5144599 h 5144599"/>
              <a:gd name="connsiteX3" fmla="*/ 0 w 3947352"/>
              <a:gd name="connsiteY3" fmla="*/ 5144599 h 514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47352" h="5144599">
                <a:moveTo>
                  <a:pt x="0" y="0"/>
                </a:moveTo>
                <a:lnTo>
                  <a:pt x="431720" y="0"/>
                </a:lnTo>
                <a:lnTo>
                  <a:pt x="3947352" y="5144599"/>
                </a:lnTo>
                <a:lnTo>
                  <a:pt x="0" y="5144599"/>
                </a:lnTo>
                <a:close/>
              </a:path>
            </a:pathLst>
          </a:custGeom>
        </p:spPr>
      </p:pic>
      <p:pic>
        <p:nvPicPr>
          <p:cNvPr id="2097155" name="图片 27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>
          <a:xfrm rot="10800000">
            <a:off x="8271689" y="0"/>
            <a:ext cx="873899" cy="1278820"/>
          </a:xfrm>
          <a:custGeom>
            <a:avLst/>
            <a:gdLst>
              <a:gd name="connsiteX0" fmla="*/ 873899 w 873899"/>
              <a:gd name="connsiteY0" fmla="*/ 1278820 h 1278820"/>
              <a:gd name="connsiteX1" fmla="*/ 0 w 873899"/>
              <a:gd name="connsiteY1" fmla="*/ 1278820 h 1278820"/>
              <a:gd name="connsiteX2" fmla="*/ 0 w 873899"/>
              <a:gd name="connsiteY2" fmla="*/ 0 h 1278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3899" h="1278820">
                <a:moveTo>
                  <a:pt x="873899" y="1278820"/>
                </a:moveTo>
                <a:lnTo>
                  <a:pt x="0" y="1278820"/>
                </a:lnTo>
                <a:lnTo>
                  <a:pt x="0" y="0"/>
                </a:lnTo>
                <a:close/>
              </a:path>
            </a:pathLst>
          </a:custGeom>
        </p:spPr>
      </p:pic>
      <p:grpSp>
        <p:nvGrpSpPr>
          <p:cNvPr id="36" name="组合 34"/>
          <p:cNvGrpSpPr/>
          <p:nvPr/>
        </p:nvGrpSpPr>
        <p:grpSpPr>
          <a:xfrm>
            <a:off x="201078" y="37252"/>
            <a:ext cx="970664" cy="970796"/>
            <a:chOff x="-3701124" y="204944"/>
            <a:chExt cx="970664" cy="970796"/>
          </a:xfrm>
        </p:grpSpPr>
        <p:sp>
          <p:nvSpPr>
            <p:cNvPr id="1048603" name="泪滴形 37"/>
            <p:cNvSpPr/>
            <p:nvPr/>
          </p:nvSpPr>
          <p:spPr>
            <a:xfrm rot="8100000">
              <a:off x="-3701124" y="204944"/>
              <a:ext cx="970664" cy="970796"/>
            </a:xfrm>
            <a:prstGeom prst="teardrop">
              <a:avLst/>
            </a:prstGeom>
            <a:gradFill>
              <a:gsLst>
                <a:gs pos="0">
                  <a:srgbClr val="E7D1B6"/>
                </a:gs>
                <a:gs pos="100000">
                  <a:srgbClr val="DEB596"/>
                </a:gs>
              </a:gsLst>
              <a:lin ang="9600000" scaled="0"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400" dirty="0">
                <a:solidFill>
                  <a:schemeClr val="bg1"/>
                </a:solidFill>
                <a:latin typeface="禹卫书法行书简体 " panose="02000603000000000000" pitchFamily="2" charset="-122"/>
                <a:ea typeface="禹卫书法行书简体 " panose="02000603000000000000" pitchFamily="2" charset="-122"/>
              </a:endParaRPr>
            </a:p>
          </p:txBody>
        </p:sp>
        <p:sp>
          <p:nvSpPr>
            <p:cNvPr id="1048604" name="文本框 39"/>
            <p:cNvSpPr txBox="1"/>
            <p:nvPr/>
          </p:nvSpPr>
          <p:spPr>
            <a:xfrm>
              <a:off x="-3649888" y="427269"/>
              <a:ext cx="880756" cy="584775"/>
            </a:xfrm>
            <a:prstGeom prst="rect">
              <a:avLst/>
            </a:prstGeom>
            <a:noFill/>
            <a:effectLst>
              <a:outerShdw dist="50800" sx="1000" sy="1000" algn="ctr" rotWithShape="0">
                <a:srgbClr val="000000"/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Century Gothic" panose="020B0502020202020204" pitchFamily="34" charset="0"/>
                  <a:ea typeface="禹卫书法行书简体 " panose="02000603000000000000" pitchFamily="2" charset="-122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Century Gothic" panose="020B0502020202020204" pitchFamily="34" charset="0"/>
                <a:ea typeface="禹卫书法行书简体 " panose="02000603000000000000" pitchFamily="2" charset="-122"/>
              </a:endParaRPr>
            </a:p>
          </p:txBody>
        </p:sp>
      </p:grpSp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>
          <a:xfrm>
            <a:off x="1188418" y="4156720"/>
            <a:ext cx="6859191" cy="1242205"/>
          </a:xfrm>
        </p:spPr>
        <p:txBody>
          <a:bodyPr/>
          <a:lstStyle/>
          <a:p>
            <a:r>
              <a:rPr lang="zh-CN" altLang="en-US" dirty="0" smtClean="0"/>
              <a:t>打卡</a:t>
            </a:r>
            <a:endParaRPr lang="zh-CN" altLang="en-US" dirty="0"/>
          </a:p>
        </p:txBody>
      </p:sp>
      <p:pic>
        <p:nvPicPr>
          <p:cNvPr id="5122" name="Picture 2" descr="C:\Users\asus\Documents\Tencent Files\1768546096\Image\C2C\AAHTA~F71DJS`(5VRP571@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92674" y="340296"/>
            <a:ext cx="2088232" cy="3637250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0" advTm="0"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图片 22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0" y="2924843"/>
            <a:ext cx="1703171" cy="2219749"/>
          </a:xfrm>
          <a:custGeom>
            <a:avLst/>
            <a:gdLst>
              <a:gd name="connsiteX0" fmla="*/ 0 w 3947352"/>
              <a:gd name="connsiteY0" fmla="*/ 0 h 5144599"/>
              <a:gd name="connsiteX1" fmla="*/ 431720 w 3947352"/>
              <a:gd name="connsiteY1" fmla="*/ 0 h 5144599"/>
              <a:gd name="connsiteX2" fmla="*/ 3947352 w 3947352"/>
              <a:gd name="connsiteY2" fmla="*/ 5144599 h 5144599"/>
              <a:gd name="connsiteX3" fmla="*/ 0 w 3947352"/>
              <a:gd name="connsiteY3" fmla="*/ 5144599 h 514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47352" h="5144599">
                <a:moveTo>
                  <a:pt x="0" y="0"/>
                </a:moveTo>
                <a:lnTo>
                  <a:pt x="431720" y="0"/>
                </a:lnTo>
                <a:lnTo>
                  <a:pt x="3947352" y="5144599"/>
                </a:lnTo>
                <a:lnTo>
                  <a:pt x="0" y="5144599"/>
                </a:lnTo>
                <a:close/>
              </a:path>
            </a:pathLst>
          </a:custGeom>
        </p:spPr>
      </p:pic>
      <p:pic>
        <p:nvPicPr>
          <p:cNvPr id="2097155" name="图片 27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>
          <a:xfrm rot="10800000">
            <a:off x="8271689" y="0"/>
            <a:ext cx="873899" cy="1278820"/>
          </a:xfrm>
          <a:custGeom>
            <a:avLst/>
            <a:gdLst>
              <a:gd name="connsiteX0" fmla="*/ 873899 w 873899"/>
              <a:gd name="connsiteY0" fmla="*/ 1278820 h 1278820"/>
              <a:gd name="connsiteX1" fmla="*/ 0 w 873899"/>
              <a:gd name="connsiteY1" fmla="*/ 1278820 h 1278820"/>
              <a:gd name="connsiteX2" fmla="*/ 0 w 873899"/>
              <a:gd name="connsiteY2" fmla="*/ 0 h 1278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3899" h="1278820">
                <a:moveTo>
                  <a:pt x="873899" y="1278820"/>
                </a:moveTo>
                <a:lnTo>
                  <a:pt x="0" y="1278820"/>
                </a:lnTo>
                <a:lnTo>
                  <a:pt x="0" y="0"/>
                </a:lnTo>
                <a:close/>
              </a:path>
            </a:pathLst>
          </a:custGeom>
        </p:spPr>
      </p:pic>
      <p:grpSp>
        <p:nvGrpSpPr>
          <p:cNvPr id="2" name="组合 34"/>
          <p:cNvGrpSpPr/>
          <p:nvPr/>
        </p:nvGrpSpPr>
        <p:grpSpPr>
          <a:xfrm>
            <a:off x="201078" y="37252"/>
            <a:ext cx="970664" cy="970796"/>
            <a:chOff x="-3701124" y="204944"/>
            <a:chExt cx="970664" cy="970796"/>
          </a:xfrm>
        </p:grpSpPr>
        <p:sp>
          <p:nvSpPr>
            <p:cNvPr id="1048603" name="泪滴形 37"/>
            <p:cNvSpPr/>
            <p:nvPr/>
          </p:nvSpPr>
          <p:spPr>
            <a:xfrm rot="8100000">
              <a:off x="-3701124" y="204944"/>
              <a:ext cx="970664" cy="970796"/>
            </a:xfrm>
            <a:prstGeom prst="teardrop">
              <a:avLst/>
            </a:prstGeom>
            <a:gradFill>
              <a:gsLst>
                <a:gs pos="0">
                  <a:srgbClr val="E7D1B6"/>
                </a:gs>
                <a:gs pos="100000">
                  <a:srgbClr val="DEB596"/>
                </a:gs>
              </a:gsLst>
              <a:lin ang="9600000" scaled="0"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400" dirty="0">
                <a:solidFill>
                  <a:schemeClr val="bg1"/>
                </a:solidFill>
                <a:latin typeface="禹卫书法行书简体 " panose="02000603000000000000" pitchFamily="2" charset="-122"/>
                <a:ea typeface="禹卫书法行书简体 " panose="02000603000000000000" pitchFamily="2" charset="-122"/>
              </a:endParaRPr>
            </a:p>
          </p:txBody>
        </p:sp>
        <p:sp>
          <p:nvSpPr>
            <p:cNvPr id="1048604" name="文本框 39"/>
            <p:cNvSpPr txBox="1"/>
            <p:nvPr/>
          </p:nvSpPr>
          <p:spPr>
            <a:xfrm>
              <a:off x="-3649888" y="427269"/>
              <a:ext cx="880756" cy="584775"/>
            </a:xfrm>
            <a:prstGeom prst="rect">
              <a:avLst/>
            </a:prstGeom>
            <a:noFill/>
            <a:effectLst>
              <a:outerShdw dist="50800" sx="1000" sy="1000" algn="ctr" rotWithShape="0">
                <a:srgbClr val="000000"/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Century Gothic" panose="020B0502020202020204" pitchFamily="34" charset="0"/>
                  <a:ea typeface="禹卫书法行书简体 " panose="02000603000000000000" pitchFamily="2" charset="-122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Century Gothic" panose="020B0502020202020204" pitchFamily="34" charset="0"/>
                <a:ea typeface="禹卫书法行书简体 " panose="02000603000000000000" pitchFamily="2" charset="-122"/>
              </a:endParaRPr>
            </a:p>
          </p:txBody>
        </p:sp>
      </p:grpSp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>
          <a:xfrm>
            <a:off x="1260426" y="4444752"/>
            <a:ext cx="6859191" cy="1242205"/>
          </a:xfrm>
        </p:spPr>
        <p:txBody>
          <a:bodyPr/>
          <a:lstStyle/>
          <a:p>
            <a:r>
              <a:rPr lang="zh-CN" altLang="en-US" dirty="0" smtClean="0"/>
              <a:t>新建计划</a:t>
            </a:r>
            <a:endParaRPr lang="zh-CN" altLang="en-US" dirty="0"/>
          </a:p>
        </p:txBody>
      </p:sp>
      <p:pic>
        <p:nvPicPr>
          <p:cNvPr id="9218" name="Picture 2" descr="C:\Users\asus\Documents\Tencent Files\1768546096\Image\C2C\P5$B@JHR~55OHVVT9Y{$%}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20666" y="211710"/>
            <a:ext cx="2304256" cy="4114743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0" advTm="0"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图片 22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0" y="2924843"/>
            <a:ext cx="1703171" cy="2219749"/>
          </a:xfrm>
          <a:custGeom>
            <a:avLst/>
            <a:gdLst>
              <a:gd name="connsiteX0" fmla="*/ 0 w 3947352"/>
              <a:gd name="connsiteY0" fmla="*/ 0 h 5144599"/>
              <a:gd name="connsiteX1" fmla="*/ 431720 w 3947352"/>
              <a:gd name="connsiteY1" fmla="*/ 0 h 5144599"/>
              <a:gd name="connsiteX2" fmla="*/ 3947352 w 3947352"/>
              <a:gd name="connsiteY2" fmla="*/ 5144599 h 5144599"/>
              <a:gd name="connsiteX3" fmla="*/ 0 w 3947352"/>
              <a:gd name="connsiteY3" fmla="*/ 5144599 h 514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47352" h="5144599">
                <a:moveTo>
                  <a:pt x="0" y="0"/>
                </a:moveTo>
                <a:lnTo>
                  <a:pt x="431720" y="0"/>
                </a:lnTo>
                <a:lnTo>
                  <a:pt x="3947352" y="5144599"/>
                </a:lnTo>
                <a:lnTo>
                  <a:pt x="0" y="5144599"/>
                </a:lnTo>
                <a:close/>
              </a:path>
            </a:pathLst>
          </a:custGeom>
        </p:spPr>
      </p:pic>
      <p:pic>
        <p:nvPicPr>
          <p:cNvPr id="2097155" name="图片 27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>
          <a:xfrm rot="10800000">
            <a:off x="8271689" y="0"/>
            <a:ext cx="873899" cy="1278820"/>
          </a:xfrm>
          <a:custGeom>
            <a:avLst/>
            <a:gdLst>
              <a:gd name="connsiteX0" fmla="*/ 873899 w 873899"/>
              <a:gd name="connsiteY0" fmla="*/ 1278820 h 1278820"/>
              <a:gd name="connsiteX1" fmla="*/ 0 w 873899"/>
              <a:gd name="connsiteY1" fmla="*/ 1278820 h 1278820"/>
              <a:gd name="connsiteX2" fmla="*/ 0 w 873899"/>
              <a:gd name="connsiteY2" fmla="*/ 0 h 1278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3899" h="1278820">
                <a:moveTo>
                  <a:pt x="873899" y="1278820"/>
                </a:moveTo>
                <a:lnTo>
                  <a:pt x="0" y="1278820"/>
                </a:lnTo>
                <a:lnTo>
                  <a:pt x="0" y="0"/>
                </a:lnTo>
                <a:close/>
              </a:path>
            </a:pathLst>
          </a:custGeom>
        </p:spPr>
      </p:pic>
      <p:grpSp>
        <p:nvGrpSpPr>
          <p:cNvPr id="2" name="组合 34"/>
          <p:cNvGrpSpPr/>
          <p:nvPr/>
        </p:nvGrpSpPr>
        <p:grpSpPr>
          <a:xfrm>
            <a:off x="201078" y="37252"/>
            <a:ext cx="970664" cy="970796"/>
            <a:chOff x="-3701124" y="204944"/>
            <a:chExt cx="970664" cy="970796"/>
          </a:xfrm>
        </p:grpSpPr>
        <p:sp>
          <p:nvSpPr>
            <p:cNvPr id="1048603" name="泪滴形 37"/>
            <p:cNvSpPr/>
            <p:nvPr/>
          </p:nvSpPr>
          <p:spPr>
            <a:xfrm rot="8100000">
              <a:off x="-3701124" y="204944"/>
              <a:ext cx="970664" cy="970796"/>
            </a:xfrm>
            <a:prstGeom prst="teardrop">
              <a:avLst/>
            </a:prstGeom>
            <a:gradFill>
              <a:gsLst>
                <a:gs pos="0">
                  <a:srgbClr val="E7D1B6"/>
                </a:gs>
                <a:gs pos="100000">
                  <a:srgbClr val="DEB596"/>
                </a:gs>
              </a:gsLst>
              <a:lin ang="9600000" scaled="0"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400" dirty="0">
                <a:solidFill>
                  <a:schemeClr val="bg1"/>
                </a:solidFill>
                <a:latin typeface="禹卫书法行书简体 " panose="02000603000000000000" pitchFamily="2" charset="-122"/>
                <a:ea typeface="禹卫书法行书简体 " panose="02000603000000000000" pitchFamily="2" charset="-122"/>
              </a:endParaRPr>
            </a:p>
          </p:txBody>
        </p:sp>
        <p:sp>
          <p:nvSpPr>
            <p:cNvPr id="1048604" name="文本框 39"/>
            <p:cNvSpPr txBox="1"/>
            <p:nvPr/>
          </p:nvSpPr>
          <p:spPr>
            <a:xfrm>
              <a:off x="-3649888" y="427269"/>
              <a:ext cx="880756" cy="584775"/>
            </a:xfrm>
            <a:prstGeom prst="rect">
              <a:avLst/>
            </a:prstGeom>
            <a:noFill/>
            <a:effectLst>
              <a:outerShdw dist="50800" sx="1000" sy="1000" algn="ctr" rotWithShape="0">
                <a:srgbClr val="000000"/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Century Gothic" panose="020B0502020202020204" pitchFamily="34" charset="0"/>
                  <a:ea typeface="禹卫书法行书简体 " panose="02000603000000000000" pitchFamily="2" charset="-122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Century Gothic" panose="020B0502020202020204" pitchFamily="34" charset="0"/>
                <a:ea typeface="禹卫书法行书简体 " panose="02000603000000000000" pitchFamily="2" charset="-122"/>
              </a:endParaRPr>
            </a:p>
          </p:txBody>
        </p:sp>
      </p:grpSp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>
          <a:xfrm>
            <a:off x="1260426" y="4444752"/>
            <a:ext cx="6859191" cy="1242205"/>
          </a:xfrm>
        </p:spPr>
        <p:txBody>
          <a:bodyPr/>
          <a:lstStyle/>
          <a:p>
            <a:r>
              <a:rPr lang="zh-CN" altLang="en-US" dirty="0" smtClean="0"/>
              <a:t>我的计划</a:t>
            </a:r>
            <a:endParaRPr lang="zh-CN" altLang="en-US" dirty="0"/>
          </a:p>
        </p:txBody>
      </p:sp>
      <p:pic>
        <p:nvPicPr>
          <p:cNvPr id="10" name="Picture 4" descr="C:\Users\asus\Documents\Tencent Files\1768546096\Image\C2C\08EYJ%KHO5W84JV70XA[VN9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64682" y="412304"/>
            <a:ext cx="2232248" cy="3941147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0" advTm="0">
    <p:randomBa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图片 22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0" y="2924843"/>
            <a:ext cx="1703171" cy="2219749"/>
          </a:xfrm>
          <a:custGeom>
            <a:avLst/>
            <a:gdLst>
              <a:gd name="connsiteX0" fmla="*/ 0 w 3947352"/>
              <a:gd name="connsiteY0" fmla="*/ 0 h 5144599"/>
              <a:gd name="connsiteX1" fmla="*/ 431720 w 3947352"/>
              <a:gd name="connsiteY1" fmla="*/ 0 h 5144599"/>
              <a:gd name="connsiteX2" fmla="*/ 3947352 w 3947352"/>
              <a:gd name="connsiteY2" fmla="*/ 5144599 h 5144599"/>
              <a:gd name="connsiteX3" fmla="*/ 0 w 3947352"/>
              <a:gd name="connsiteY3" fmla="*/ 5144599 h 514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47352" h="5144599">
                <a:moveTo>
                  <a:pt x="0" y="0"/>
                </a:moveTo>
                <a:lnTo>
                  <a:pt x="431720" y="0"/>
                </a:lnTo>
                <a:lnTo>
                  <a:pt x="3947352" y="5144599"/>
                </a:lnTo>
                <a:lnTo>
                  <a:pt x="0" y="5144599"/>
                </a:lnTo>
                <a:close/>
              </a:path>
            </a:pathLst>
          </a:custGeom>
        </p:spPr>
      </p:pic>
      <p:pic>
        <p:nvPicPr>
          <p:cNvPr id="2097155" name="图片 27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>
          <a:xfrm rot="10800000">
            <a:off x="8271689" y="0"/>
            <a:ext cx="873899" cy="1278820"/>
          </a:xfrm>
          <a:custGeom>
            <a:avLst/>
            <a:gdLst>
              <a:gd name="connsiteX0" fmla="*/ 873899 w 873899"/>
              <a:gd name="connsiteY0" fmla="*/ 1278820 h 1278820"/>
              <a:gd name="connsiteX1" fmla="*/ 0 w 873899"/>
              <a:gd name="connsiteY1" fmla="*/ 1278820 h 1278820"/>
              <a:gd name="connsiteX2" fmla="*/ 0 w 873899"/>
              <a:gd name="connsiteY2" fmla="*/ 0 h 1278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3899" h="1278820">
                <a:moveTo>
                  <a:pt x="873899" y="1278820"/>
                </a:moveTo>
                <a:lnTo>
                  <a:pt x="0" y="1278820"/>
                </a:lnTo>
                <a:lnTo>
                  <a:pt x="0" y="0"/>
                </a:lnTo>
                <a:close/>
              </a:path>
            </a:pathLst>
          </a:custGeom>
        </p:spPr>
      </p:pic>
      <p:grpSp>
        <p:nvGrpSpPr>
          <p:cNvPr id="2" name="组合 34"/>
          <p:cNvGrpSpPr/>
          <p:nvPr/>
        </p:nvGrpSpPr>
        <p:grpSpPr>
          <a:xfrm>
            <a:off x="201078" y="37252"/>
            <a:ext cx="970664" cy="970796"/>
            <a:chOff x="-3701124" y="204944"/>
            <a:chExt cx="970664" cy="970796"/>
          </a:xfrm>
        </p:grpSpPr>
        <p:sp>
          <p:nvSpPr>
            <p:cNvPr id="1048603" name="泪滴形 37"/>
            <p:cNvSpPr/>
            <p:nvPr/>
          </p:nvSpPr>
          <p:spPr>
            <a:xfrm rot="8100000">
              <a:off x="-3701124" y="204944"/>
              <a:ext cx="970664" cy="970796"/>
            </a:xfrm>
            <a:prstGeom prst="teardrop">
              <a:avLst/>
            </a:prstGeom>
            <a:gradFill>
              <a:gsLst>
                <a:gs pos="0">
                  <a:srgbClr val="E7D1B6"/>
                </a:gs>
                <a:gs pos="100000">
                  <a:srgbClr val="DEB596"/>
                </a:gs>
              </a:gsLst>
              <a:lin ang="9600000" scaled="0"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400" dirty="0">
                <a:solidFill>
                  <a:schemeClr val="bg1"/>
                </a:solidFill>
                <a:latin typeface="禹卫书法行书简体 " panose="02000603000000000000" pitchFamily="2" charset="-122"/>
                <a:ea typeface="禹卫书法行书简体 " panose="02000603000000000000" pitchFamily="2" charset="-122"/>
              </a:endParaRPr>
            </a:p>
          </p:txBody>
        </p:sp>
        <p:sp>
          <p:nvSpPr>
            <p:cNvPr id="1048604" name="文本框 39"/>
            <p:cNvSpPr txBox="1"/>
            <p:nvPr/>
          </p:nvSpPr>
          <p:spPr>
            <a:xfrm>
              <a:off x="-3649888" y="427269"/>
              <a:ext cx="880756" cy="584775"/>
            </a:xfrm>
            <a:prstGeom prst="rect">
              <a:avLst/>
            </a:prstGeom>
            <a:noFill/>
            <a:effectLst>
              <a:outerShdw dist="50800" sx="1000" sy="1000" algn="ctr" rotWithShape="0">
                <a:srgbClr val="000000"/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Century Gothic" panose="020B0502020202020204" pitchFamily="34" charset="0"/>
                  <a:ea typeface="禹卫书法行书简体 " panose="02000603000000000000" pitchFamily="2" charset="-122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Century Gothic" panose="020B0502020202020204" pitchFamily="34" charset="0"/>
                <a:ea typeface="禹卫书法行书简体 " panose="02000603000000000000" pitchFamily="2" charset="-122"/>
              </a:endParaRPr>
            </a:p>
          </p:txBody>
        </p:sp>
      </p:grpSp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>
          <a:xfrm>
            <a:off x="1044402" y="4523985"/>
            <a:ext cx="6859191" cy="1242205"/>
          </a:xfrm>
        </p:spPr>
        <p:txBody>
          <a:bodyPr/>
          <a:lstStyle/>
          <a:p>
            <a:r>
              <a:rPr lang="zh-CN" altLang="en-US" dirty="0" smtClean="0"/>
              <a:t>我的</a:t>
            </a:r>
            <a:endParaRPr lang="zh-CN" altLang="en-US" dirty="0"/>
          </a:p>
        </p:txBody>
      </p:sp>
      <p:pic>
        <p:nvPicPr>
          <p:cNvPr id="21506" name="Picture 2" descr="C:\Users\asus\Documents\Tencent Files\1768546096\Image\C2C\_)92VY9THMQ_S5UW8Q%$TZJ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4642" y="0"/>
            <a:ext cx="2562225" cy="4486276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0" advTm="0">
    <p:randomBa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图片 18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0" y="2925339"/>
            <a:ext cx="1703171" cy="2219749"/>
          </a:xfrm>
          <a:custGeom>
            <a:avLst/>
            <a:gdLst>
              <a:gd name="connsiteX0" fmla="*/ 0 w 3947352"/>
              <a:gd name="connsiteY0" fmla="*/ 0 h 5144599"/>
              <a:gd name="connsiteX1" fmla="*/ 431720 w 3947352"/>
              <a:gd name="connsiteY1" fmla="*/ 0 h 5144599"/>
              <a:gd name="connsiteX2" fmla="*/ 3947352 w 3947352"/>
              <a:gd name="connsiteY2" fmla="*/ 5144599 h 5144599"/>
              <a:gd name="connsiteX3" fmla="*/ 0 w 3947352"/>
              <a:gd name="connsiteY3" fmla="*/ 5144599 h 514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47352" h="5144599">
                <a:moveTo>
                  <a:pt x="0" y="0"/>
                </a:moveTo>
                <a:lnTo>
                  <a:pt x="431720" y="0"/>
                </a:lnTo>
                <a:lnTo>
                  <a:pt x="3947352" y="5144599"/>
                </a:lnTo>
                <a:lnTo>
                  <a:pt x="0" y="5144599"/>
                </a:lnTo>
                <a:close/>
              </a:path>
            </a:pathLst>
          </a:custGeom>
        </p:spPr>
      </p:pic>
      <p:pic>
        <p:nvPicPr>
          <p:cNvPr id="2097167" name="图片 19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>
          <a:xfrm rot="10800000">
            <a:off x="8271689" y="0"/>
            <a:ext cx="873899" cy="1278820"/>
          </a:xfrm>
          <a:custGeom>
            <a:avLst/>
            <a:gdLst>
              <a:gd name="connsiteX0" fmla="*/ 873899 w 873899"/>
              <a:gd name="connsiteY0" fmla="*/ 1278820 h 1278820"/>
              <a:gd name="connsiteX1" fmla="*/ 0 w 873899"/>
              <a:gd name="connsiteY1" fmla="*/ 1278820 h 1278820"/>
              <a:gd name="connsiteX2" fmla="*/ 0 w 873899"/>
              <a:gd name="connsiteY2" fmla="*/ 0 h 1278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3899" h="1278820">
                <a:moveTo>
                  <a:pt x="873899" y="1278820"/>
                </a:moveTo>
                <a:lnTo>
                  <a:pt x="0" y="127882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048679" name="等腰三角形 7"/>
          <p:cNvSpPr/>
          <p:nvPr/>
        </p:nvSpPr>
        <p:spPr>
          <a:xfrm flipV="1">
            <a:off x="1805731" y="1533509"/>
            <a:ext cx="1607304" cy="1622708"/>
          </a:xfrm>
          <a:custGeom>
            <a:avLst/>
            <a:gdLst/>
            <a:ahLst/>
            <a:cxnLst/>
            <a:rect l="l" t="t" r="r" b="b"/>
            <a:pathLst>
              <a:path w="1466046" h="1479704">
                <a:moveTo>
                  <a:pt x="734095" y="1479704"/>
                </a:moveTo>
                <a:cubicBezTo>
                  <a:pt x="891399" y="1479475"/>
                  <a:pt x="1048629" y="1428756"/>
                  <a:pt x="1180078" y="1327587"/>
                </a:cubicBezTo>
                <a:cubicBezTo>
                  <a:pt x="1442975" y="1125247"/>
                  <a:pt x="1537193" y="771557"/>
                  <a:pt x="1409790" y="465247"/>
                </a:cubicBezTo>
                <a:lnTo>
                  <a:pt x="874841" y="466030"/>
                </a:lnTo>
                <a:lnTo>
                  <a:pt x="723498" y="0"/>
                </a:lnTo>
                <a:lnTo>
                  <a:pt x="572012" y="466472"/>
                </a:lnTo>
                <a:lnTo>
                  <a:pt x="55436" y="467228"/>
                </a:lnTo>
                <a:cubicBezTo>
                  <a:pt x="-71070" y="773908"/>
                  <a:pt x="24181" y="1127321"/>
                  <a:pt x="287669" y="1328891"/>
                </a:cubicBezTo>
                <a:cubicBezTo>
                  <a:pt x="419413" y="1429676"/>
                  <a:pt x="576791" y="1479934"/>
                  <a:pt x="734095" y="1479704"/>
                </a:cubicBezTo>
                <a:close/>
              </a:path>
            </a:pathLst>
          </a:custGeom>
          <a:gradFill>
            <a:gsLst>
              <a:gs pos="0">
                <a:srgbClr val="E7D1B6"/>
              </a:gs>
              <a:gs pos="100000">
                <a:srgbClr val="DEB596"/>
              </a:gs>
            </a:gsLst>
            <a:lin ang="9600000" scaled="0"/>
          </a:gradFill>
          <a:ln w="12700" algn="ctr">
            <a:noFill/>
            <a:miter lim="800000"/>
            <a:headEnd/>
            <a:tailEnd/>
          </a:ln>
        </p:spPr>
        <p:txBody>
          <a:bodyPr lIns="0" tIns="34295" rIns="324040" bIns="162020" anchor="ctr"/>
          <a:lstStyle/>
          <a:p>
            <a:pPr algn="ctr" defTabSz="685541"/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80" name="等腰三角形 7"/>
          <p:cNvSpPr/>
          <p:nvPr/>
        </p:nvSpPr>
        <p:spPr>
          <a:xfrm flipV="1">
            <a:off x="5580906" y="1132384"/>
            <a:ext cx="1271595" cy="1283781"/>
          </a:xfrm>
          <a:custGeom>
            <a:avLst/>
            <a:gdLst/>
            <a:ahLst/>
            <a:cxnLst/>
            <a:rect l="l" t="t" r="r" b="b"/>
            <a:pathLst>
              <a:path w="1466046" h="1479704">
                <a:moveTo>
                  <a:pt x="734095" y="1479704"/>
                </a:moveTo>
                <a:cubicBezTo>
                  <a:pt x="891399" y="1479475"/>
                  <a:pt x="1048629" y="1428756"/>
                  <a:pt x="1180078" y="1327587"/>
                </a:cubicBezTo>
                <a:cubicBezTo>
                  <a:pt x="1442975" y="1125247"/>
                  <a:pt x="1537193" y="771557"/>
                  <a:pt x="1409790" y="465247"/>
                </a:cubicBezTo>
                <a:lnTo>
                  <a:pt x="874841" y="466030"/>
                </a:lnTo>
                <a:lnTo>
                  <a:pt x="723498" y="0"/>
                </a:lnTo>
                <a:lnTo>
                  <a:pt x="572012" y="466472"/>
                </a:lnTo>
                <a:lnTo>
                  <a:pt x="55436" y="467228"/>
                </a:lnTo>
                <a:cubicBezTo>
                  <a:pt x="-71070" y="773908"/>
                  <a:pt x="24181" y="1127321"/>
                  <a:pt x="287669" y="1328891"/>
                </a:cubicBezTo>
                <a:cubicBezTo>
                  <a:pt x="419413" y="1429676"/>
                  <a:pt x="576791" y="1479934"/>
                  <a:pt x="734095" y="1479704"/>
                </a:cubicBezTo>
                <a:close/>
              </a:path>
            </a:pathLst>
          </a:custGeom>
          <a:gradFill>
            <a:gsLst>
              <a:gs pos="0">
                <a:srgbClr val="E7D1B6"/>
              </a:gs>
              <a:gs pos="100000">
                <a:srgbClr val="DEB596"/>
              </a:gs>
            </a:gsLst>
            <a:lin ang="9600000" scaled="0"/>
          </a:gradFill>
          <a:ln w="12700" algn="ctr">
            <a:noFill/>
            <a:miter lim="800000"/>
            <a:headEnd/>
            <a:tailEnd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lIns="0" tIns="34295" rIns="324040" bIns="162020" anchor="ctr"/>
          <a:lstStyle/>
          <a:p>
            <a:pPr algn="ctr" defTabSz="685541"/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82" name="梯形 47"/>
          <p:cNvSpPr/>
          <p:nvPr/>
        </p:nvSpPr>
        <p:spPr>
          <a:xfrm>
            <a:off x="1467744" y="3024105"/>
            <a:ext cx="2322382" cy="211358"/>
          </a:xfrm>
          <a:prstGeom prst="trapezoid">
            <a:avLst>
              <a:gd name="adj" fmla="val 299959"/>
            </a:avLst>
          </a:prstGeom>
          <a:gradFill>
            <a:gsLst>
              <a:gs pos="0">
                <a:srgbClr val="E7D1B6"/>
              </a:gs>
              <a:gs pos="100000">
                <a:srgbClr val="DEB596"/>
              </a:gs>
            </a:gsLst>
            <a:lin ang="9600000" scaled="0"/>
          </a:gradFill>
          <a:ln w="12700" algn="ctr">
            <a:noFill/>
            <a:miter lim="800000"/>
            <a:headEnd/>
            <a:tailEnd/>
          </a:ln>
        </p:spPr>
        <p:txBody>
          <a:bodyPr lIns="0" tIns="34295" rIns="324040" bIns="162020" anchor="ctr"/>
          <a:lstStyle/>
          <a:p>
            <a:pPr algn="ctr" defTabSz="685541"/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83" name="梯形 48"/>
          <p:cNvSpPr/>
          <p:nvPr/>
        </p:nvSpPr>
        <p:spPr>
          <a:xfrm>
            <a:off x="5220866" y="2284512"/>
            <a:ext cx="1963066" cy="178657"/>
          </a:xfrm>
          <a:prstGeom prst="trapezoid">
            <a:avLst>
              <a:gd name="adj" fmla="val 299959"/>
            </a:avLst>
          </a:prstGeom>
          <a:gradFill>
            <a:gsLst>
              <a:gs pos="0">
                <a:srgbClr val="E7D1B6"/>
              </a:gs>
              <a:gs pos="100000">
                <a:srgbClr val="DEB596"/>
              </a:gs>
            </a:gsLst>
            <a:lin ang="9600000" scaled="0"/>
          </a:gradFill>
          <a:ln w="12700" algn="ctr">
            <a:noFill/>
            <a:miter lim="800000"/>
            <a:headEnd/>
            <a:tailEnd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lIns="0" tIns="34295" rIns="324040" bIns="162020" anchor="ctr"/>
          <a:lstStyle/>
          <a:p>
            <a:pPr algn="ctr" defTabSz="685541"/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85" name="矩形 26"/>
          <p:cNvSpPr/>
          <p:nvPr/>
        </p:nvSpPr>
        <p:spPr>
          <a:xfrm>
            <a:off x="2360379" y="1890956"/>
            <a:ext cx="590226" cy="535531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 algn="ctr" defTabSz="933637">
              <a:lnSpc>
                <a:spcPct val="90000"/>
              </a:lnSpc>
              <a:spcAft>
                <a:spcPct val="35000"/>
              </a:spcAft>
            </a:pPr>
            <a:r>
              <a:rPr lang="en-US" altLang="zh-CN" sz="3200" spc="300" dirty="0" smtClean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01</a:t>
            </a:r>
            <a:endParaRPr lang="en-US" altLang="zh-CN" sz="3200" spc="300" dirty="0">
              <a:solidFill>
                <a:schemeClr val="bg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048686" name="矩形 27"/>
          <p:cNvSpPr/>
          <p:nvPr/>
        </p:nvSpPr>
        <p:spPr>
          <a:xfrm>
            <a:off x="4406755" y="1588357"/>
            <a:ext cx="979756" cy="480131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 algn="ctr" defTabSz="933637">
              <a:lnSpc>
                <a:spcPct val="90000"/>
              </a:lnSpc>
              <a:spcAft>
                <a:spcPct val="35000"/>
              </a:spcAft>
            </a:pPr>
            <a:r>
              <a:rPr lang="zh-CN" altLang="en-US" sz="2800" spc="300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标题</a:t>
            </a:r>
            <a:endParaRPr lang="en-US" altLang="zh-CN" sz="2800" spc="300" dirty="0">
              <a:solidFill>
                <a:schemeClr val="bg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048687" name="矩形 28"/>
          <p:cNvSpPr/>
          <p:nvPr/>
        </p:nvSpPr>
        <p:spPr>
          <a:xfrm>
            <a:off x="5975002" y="1438824"/>
            <a:ext cx="470000" cy="341632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 algn="ctr" defTabSz="933637">
              <a:lnSpc>
                <a:spcPct val="90000"/>
              </a:lnSpc>
              <a:spcAft>
                <a:spcPct val="35000"/>
              </a:spcAft>
            </a:pPr>
            <a:r>
              <a:rPr lang="en-US" altLang="zh-CN" spc="300" dirty="0" smtClean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02</a:t>
            </a:r>
            <a:endParaRPr lang="en-US" altLang="zh-CN" spc="300" dirty="0">
              <a:solidFill>
                <a:schemeClr val="bg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048688" name="矩形 32"/>
          <p:cNvSpPr/>
          <p:nvPr/>
        </p:nvSpPr>
        <p:spPr>
          <a:xfrm>
            <a:off x="1701423" y="3235463"/>
            <a:ext cx="1711612" cy="5078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200000"/>
              </a:lnSpc>
            </a:pPr>
            <a:r>
              <a:rPr lang="zh-CN" altLang="zh-CN" sz="1600" dirty="0" smtClean="0"/>
              <a:t>拍照测算卡路里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89" name="矩形 33"/>
          <p:cNvSpPr/>
          <p:nvPr/>
        </p:nvSpPr>
        <p:spPr>
          <a:xfrm>
            <a:off x="5436890" y="2716560"/>
            <a:ext cx="1711612" cy="88678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200000"/>
              </a:lnSpc>
            </a:pPr>
            <a:r>
              <a:rPr lang="zh-CN" altLang="zh-CN" sz="1400" dirty="0" smtClean="0"/>
              <a:t>与体脂秤、智能手环等等结合起来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 Box 42"/>
          <p:cNvSpPr txBox="1">
            <a:spLocks noChangeArrowheads="1"/>
          </p:cNvSpPr>
          <p:nvPr/>
        </p:nvSpPr>
        <p:spPr bwMode="auto">
          <a:xfrm>
            <a:off x="252314" y="196280"/>
            <a:ext cx="546981" cy="46168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1458" tIns="45729" rIns="91458" bIns="45729">
            <a:spAutoFit/>
          </a:bodyPr>
          <a:lstStyle/>
          <a:p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</a:p>
        </p:txBody>
      </p:sp>
    </p:spTree>
  </p:cSld>
  <p:clrMapOvr>
    <a:masterClrMapping/>
  </p:clrMapOvr>
  <p:transition spd="med" advClick="0" advTm="0">
    <p:comb dir="vert"/>
  </p:transition>
</p:sld>
</file>

<file path=ppt/theme/theme1.xml><?xml version="1.0" encoding="utf-8"?>
<a:theme xmlns:a="http://schemas.openxmlformats.org/drawingml/2006/main" name="1_自定义设计方案">
  <a:themeElements>
    <a:clrScheme name="自定义 1261">
      <a:dk1>
        <a:sysClr val="windowText" lastClr="000000"/>
      </a:dk1>
      <a:lt1>
        <a:sysClr val="window" lastClr="FFFFFF"/>
      </a:lt1>
      <a:dk2>
        <a:srgbClr val="464646"/>
      </a:dk2>
      <a:lt2>
        <a:srgbClr val="7F7F7F"/>
      </a:lt2>
      <a:accent1>
        <a:srgbClr val="2C99C0"/>
      </a:accent1>
      <a:accent2>
        <a:srgbClr val="D53E25"/>
      </a:accent2>
      <a:accent3>
        <a:srgbClr val="ECA11A"/>
      </a:accent3>
      <a:accent4>
        <a:srgbClr val="2C99C0"/>
      </a:accent4>
      <a:accent5>
        <a:srgbClr val="D53E25"/>
      </a:accent5>
      <a:accent6>
        <a:srgbClr val="ECA11A"/>
      </a:accent6>
      <a:hlink>
        <a:srgbClr val="FF8119"/>
      </a:hlink>
      <a:folHlink>
        <a:srgbClr val="44B9E8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</Words>
  <Application>Microsoft Office PowerPoint</Application>
  <PresentationFormat>自定义</PresentationFormat>
  <Paragraphs>50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宋体</vt:lpstr>
      <vt:lpstr>Levenim MT</vt:lpstr>
      <vt:lpstr>Microsoft YaHei</vt:lpstr>
      <vt:lpstr>华文中宋</vt:lpstr>
      <vt:lpstr>Segoe UI</vt:lpstr>
      <vt:lpstr>锐字逼格锐线粗体简2.0</vt:lpstr>
      <vt:lpstr>Calibri</vt:lpstr>
      <vt:lpstr>方正清刻本悦宋简体</vt:lpstr>
      <vt:lpstr>Wingdings</vt:lpstr>
      <vt:lpstr>禹卫书法行书简体 </vt:lpstr>
      <vt:lpstr>Century Gothic</vt:lpstr>
      <vt:lpstr>Calibri Light</vt:lpstr>
      <vt:lpstr>1_自定义设计方案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bt641.pptx</dc:title>
  <dc:creator/>
  <cp:lastModifiedBy/>
  <cp:revision>1</cp:revision>
  <dcterms:created xsi:type="dcterms:W3CDTF">2016-10-16T22:00:15Z</dcterms:created>
  <dcterms:modified xsi:type="dcterms:W3CDTF">2019-11-24T03:59:57Z</dcterms:modified>
</cp:coreProperties>
</file>