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4" r:id="rId6"/>
    <p:sldId id="268" r:id="rId7"/>
    <p:sldId id="265" r:id="rId8"/>
    <p:sldId id="273" r:id="rId9"/>
    <p:sldId id="283" r:id="rId10"/>
    <p:sldId id="299" r:id="rId11"/>
    <p:sldId id="270" r:id="rId12"/>
    <p:sldId id="300" r:id="rId13"/>
    <p:sldId id="308" r:id="rId14"/>
    <p:sldId id="309" r:id="rId15"/>
    <p:sldId id="311" r:id="rId16"/>
    <p:sldId id="305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79280" autoAdjust="0"/>
  </p:normalViewPr>
  <p:slideViewPr>
    <p:cSldViewPr>
      <p:cViewPr varScale="1">
        <p:scale>
          <a:sx n="95" d="100"/>
          <a:sy n="95" d="100"/>
        </p:scale>
        <p:origin x="1166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368FD-19FE-4FB9-A384-80B6BE1F9132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E1FFD-9BC1-441F-8E07-59115FBCBC1F}">
      <dgm:prSet phldrT="[Văn bản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1</a:t>
          </a:r>
        </a:p>
      </dgm:t>
    </dgm:pt>
    <dgm:pt modelId="{C20C76E7-81F1-45CD-8D80-DF9C8DE9AE48}" type="parTrans" cxnId="{CF77080A-65A1-4F0F-BCF0-803C56D8761E}">
      <dgm:prSet/>
      <dgm:spPr/>
      <dgm:t>
        <a:bodyPr/>
        <a:lstStyle/>
        <a:p>
          <a:endParaRPr lang="en-US"/>
        </a:p>
      </dgm:t>
    </dgm:pt>
    <dgm:pt modelId="{50117527-D72E-4433-9DDD-57823AC459F9}" type="sibTrans" cxnId="{CF77080A-65A1-4F0F-BCF0-803C56D8761E}">
      <dgm:prSet/>
      <dgm:spPr/>
      <dgm:t>
        <a:bodyPr/>
        <a:lstStyle/>
        <a:p>
          <a:endParaRPr lang="en-US"/>
        </a:p>
      </dgm:t>
    </dgm:pt>
    <dgm:pt modelId="{BE57ECC6-6860-4814-9585-800FA6A660B7}">
      <dgm:prSet phldrT="[Văn bản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tập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DAD0D61F-FD76-43AF-9731-24567801B818}" type="parTrans" cxnId="{841B1BC5-60DF-4830-AA5D-BEA9C56C2ED9}">
      <dgm:prSet/>
      <dgm:spPr/>
      <dgm:t>
        <a:bodyPr/>
        <a:lstStyle/>
        <a:p>
          <a:endParaRPr lang="en-US"/>
        </a:p>
      </dgm:t>
    </dgm:pt>
    <dgm:pt modelId="{EAF64C47-7B55-4314-97FA-EB127324AC78}" type="sibTrans" cxnId="{841B1BC5-60DF-4830-AA5D-BEA9C56C2ED9}">
      <dgm:prSet/>
      <dgm:spPr/>
      <dgm:t>
        <a:bodyPr/>
        <a:lstStyle/>
        <a:p>
          <a:endParaRPr lang="en-US"/>
        </a:p>
      </dgm:t>
    </dgm:pt>
    <dgm:pt modelId="{5550C40B-0786-420B-B55E-EDA0EAD62F8A}">
      <dgm:prSet phldrT="[Văn bản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2</a:t>
          </a:r>
        </a:p>
      </dgm:t>
    </dgm:pt>
    <dgm:pt modelId="{F6BAE764-CCE9-4F01-95D7-7F3E771D0689}" type="parTrans" cxnId="{0E817F9C-B8FE-43A0-8AA2-A9B4F0E15929}">
      <dgm:prSet/>
      <dgm:spPr/>
      <dgm:t>
        <a:bodyPr/>
        <a:lstStyle/>
        <a:p>
          <a:endParaRPr lang="en-US"/>
        </a:p>
      </dgm:t>
    </dgm:pt>
    <dgm:pt modelId="{F3819555-BA31-4D32-95BF-8330CD55086F}" type="sibTrans" cxnId="{0E817F9C-B8FE-43A0-8AA2-A9B4F0E15929}">
      <dgm:prSet/>
      <dgm:spPr/>
      <dgm:t>
        <a:bodyPr/>
        <a:lstStyle/>
        <a:p>
          <a:endParaRPr lang="en-US"/>
        </a:p>
      </dgm:t>
    </dgm:pt>
    <dgm:pt modelId="{16CCF81A-1CF3-415A-BE71-346342A6E5EE}">
      <dgm:prSet phldrT="[Văn bản]"/>
      <dgm:spPr/>
      <dgm:t>
        <a:bodyPr/>
        <a:lstStyle/>
        <a:p>
          <a:r>
            <a:rPr lang="en-US" dirty="0" err="1"/>
            <a:t>Đưa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học</a:t>
          </a:r>
          <a:r>
            <a:rPr lang="en-US" dirty="0"/>
            <a:t> </a:t>
          </a:r>
          <a:r>
            <a:rPr lang="en-US" dirty="0" err="1"/>
            <a:t>máy</a:t>
          </a:r>
          <a:endParaRPr lang="en-US" dirty="0"/>
        </a:p>
      </dgm:t>
    </dgm:pt>
    <dgm:pt modelId="{996F3D65-F8C4-433D-9B68-C8DEB276659C}" type="parTrans" cxnId="{99BCDD9B-2C2B-46D0-A5ED-D1175216F27D}">
      <dgm:prSet/>
      <dgm:spPr/>
      <dgm:t>
        <a:bodyPr/>
        <a:lstStyle/>
        <a:p>
          <a:endParaRPr lang="en-US"/>
        </a:p>
      </dgm:t>
    </dgm:pt>
    <dgm:pt modelId="{8E60D25D-9502-432D-98E9-30F04A651BB8}" type="sibTrans" cxnId="{99BCDD9B-2C2B-46D0-A5ED-D1175216F27D}">
      <dgm:prSet/>
      <dgm:spPr/>
      <dgm:t>
        <a:bodyPr/>
        <a:lstStyle/>
        <a:p>
          <a:endParaRPr lang="en-US"/>
        </a:p>
      </dgm:t>
    </dgm:pt>
    <dgm:pt modelId="{0BABC12A-EC4D-40FE-991D-41A5EE7D6653}">
      <dgm:prSet phldrT="[Văn bản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3</a:t>
          </a:r>
        </a:p>
      </dgm:t>
    </dgm:pt>
    <dgm:pt modelId="{D06274A2-C41C-4D17-884A-F9A130E11074}" type="parTrans" cxnId="{0E6593CC-0E99-499F-9256-72BE5ECEAD66}">
      <dgm:prSet/>
      <dgm:spPr/>
      <dgm:t>
        <a:bodyPr/>
        <a:lstStyle/>
        <a:p>
          <a:endParaRPr lang="en-US"/>
        </a:p>
      </dgm:t>
    </dgm:pt>
    <dgm:pt modelId="{553521FF-8EA8-4BBF-94BA-83E41ADBEB23}" type="sibTrans" cxnId="{0E6593CC-0E99-499F-9256-72BE5ECEAD66}">
      <dgm:prSet/>
      <dgm:spPr/>
      <dgm:t>
        <a:bodyPr/>
        <a:lstStyle/>
        <a:p>
          <a:endParaRPr lang="en-US"/>
        </a:p>
      </dgm:t>
    </dgm:pt>
    <dgm:pt modelId="{939A16F7-D311-4EF1-AC79-681D683E6E4F}">
      <dgm:prSet phldrT="[Văn bản]"/>
      <dgm:spPr/>
      <dgm:t>
        <a:bodyPr/>
        <a:lstStyle/>
        <a:p>
          <a:r>
            <a:rPr lang="en-US"/>
            <a:t>Dùng mô hình n-grams để thêm dấu câu</a:t>
          </a:r>
          <a:endParaRPr lang="en-US" dirty="0"/>
        </a:p>
      </dgm:t>
    </dgm:pt>
    <dgm:pt modelId="{B80BD79C-4B24-4895-A71E-4A82F07428C2}" type="parTrans" cxnId="{333B8B8A-AC5F-4A91-B0A6-8F184CED9B39}">
      <dgm:prSet/>
      <dgm:spPr/>
      <dgm:t>
        <a:bodyPr/>
        <a:lstStyle/>
        <a:p>
          <a:endParaRPr lang="en-US"/>
        </a:p>
      </dgm:t>
    </dgm:pt>
    <dgm:pt modelId="{350BB5A7-2DB0-49FD-8D80-DD24F8607E42}" type="sibTrans" cxnId="{333B8B8A-AC5F-4A91-B0A6-8F184CED9B39}">
      <dgm:prSet/>
      <dgm:spPr/>
      <dgm:t>
        <a:bodyPr/>
        <a:lstStyle/>
        <a:p>
          <a:endParaRPr lang="en-US"/>
        </a:p>
      </dgm:t>
    </dgm:pt>
    <dgm:pt modelId="{F445D342-AA68-4EE3-A093-5D100AB7429E}" type="pres">
      <dgm:prSet presAssocID="{A78368FD-19FE-4FB9-A384-80B6BE1F9132}" presName="linearFlow" presStyleCnt="0">
        <dgm:presLayoutVars>
          <dgm:dir/>
          <dgm:animLvl val="lvl"/>
          <dgm:resizeHandles val="exact"/>
        </dgm:presLayoutVars>
      </dgm:prSet>
      <dgm:spPr/>
    </dgm:pt>
    <dgm:pt modelId="{904ECB3F-3DA8-491C-B7F5-FA23419572DC}" type="pres">
      <dgm:prSet presAssocID="{59BE1FFD-9BC1-441F-8E07-59115FBCBC1F}" presName="composite" presStyleCnt="0"/>
      <dgm:spPr/>
    </dgm:pt>
    <dgm:pt modelId="{B3564EEE-C62E-4F39-97A7-D830FAE401F8}" type="pres">
      <dgm:prSet presAssocID="{59BE1FFD-9BC1-441F-8E07-59115FBCBC1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DACA253-8C1C-43E9-9111-99680F2A82B6}" type="pres">
      <dgm:prSet presAssocID="{59BE1FFD-9BC1-441F-8E07-59115FBCBC1F}" presName="descendantText" presStyleLbl="alignAcc1" presStyleIdx="0" presStyleCnt="3">
        <dgm:presLayoutVars>
          <dgm:bulletEnabled val="1"/>
        </dgm:presLayoutVars>
      </dgm:prSet>
      <dgm:spPr/>
    </dgm:pt>
    <dgm:pt modelId="{94488930-6F33-4B24-9FB6-29E34DD9E669}" type="pres">
      <dgm:prSet presAssocID="{50117527-D72E-4433-9DDD-57823AC459F9}" presName="sp" presStyleCnt="0"/>
      <dgm:spPr/>
    </dgm:pt>
    <dgm:pt modelId="{FC7418AD-8644-4ABB-A845-8C33EAF1DFA0}" type="pres">
      <dgm:prSet presAssocID="{5550C40B-0786-420B-B55E-EDA0EAD62F8A}" presName="composite" presStyleCnt="0"/>
      <dgm:spPr/>
    </dgm:pt>
    <dgm:pt modelId="{52465D5F-DD4B-42F8-9E87-0AE9E3477C9C}" type="pres">
      <dgm:prSet presAssocID="{5550C40B-0786-420B-B55E-EDA0EAD62F8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D8DED69-925D-4D98-8550-F4EB6A39164A}" type="pres">
      <dgm:prSet presAssocID="{5550C40B-0786-420B-B55E-EDA0EAD62F8A}" presName="descendantText" presStyleLbl="alignAcc1" presStyleIdx="1" presStyleCnt="3">
        <dgm:presLayoutVars>
          <dgm:bulletEnabled val="1"/>
        </dgm:presLayoutVars>
      </dgm:prSet>
      <dgm:spPr/>
    </dgm:pt>
    <dgm:pt modelId="{56FE3FD9-83FA-4A55-9A4C-F743E03B63DD}" type="pres">
      <dgm:prSet presAssocID="{F3819555-BA31-4D32-95BF-8330CD55086F}" presName="sp" presStyleCnt="0"/>
      <dgm:spPr/>
    </dgm:pt>
    <dgm:pt modelId="{55671A8D-47D8-4E9C-9AA3-B7822831B506}" type="pres">
      <dgm:prSet presAssocID="{0BABC12A-EC4D-40FE-991D-41A5EE7D6653}" presName="composite" presStyleCnt="0"/>
      <dgm:spPr/>
    </dgm:pt>
    <dgm:pt modelId="{D101FEEE-F28B-4D99-AD10-597A56B475E3}" type="pres">
      <dgm:prSet presAssocID="{0BABC12A-EC4D-40FE-991D-41A5EE7D665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6AB35D9-4FAE-4F95-9756-5659092D5547}" type="pres">
      <dgm:prSet presAssocID="{0BABC12A-EC4D-40FE-991D-41A5EE7D665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77080A-65A1-4F0F-BCF0-803C56D8761E}" srcId="{A78368FD-19FE-4FB9-A384-80B6BE1F9132}" destId="{59BE1FFD-9BC1-441F-8E07-59115FBCBC1F}" srcOrd="0" destOrd="0" parTransId="{C20C76E7-81F1-45CD-8D80-DF9C8DE9AE48}" sibTransId="{50117527-D72E-4433-9DDD-57823AC459F9}"/>
    <dgm:cxn modelId="{5C444F12-F474-4346-B523-B0A2F63D50F9}" type="presOf" srcId="{16CCF81A-1CF3-415A-BE71-346342A6E5EE}" destId="{BD8DED69-925D-4D98-8550-F4EB6A39164A}" srcOrd="0" destOrd="0" presId="urn:microsoft.com/office/officeart/2005/8/layout/chevron2"/>
    <dgm:cxn modelId="{916D8419-CA64-49E5-A60F-745C42E1600D}" type="presOf" srcId="{59BE1FFD-9BC1-441F-8E07-59115FBCBC1F}" destId="{B3564EEE-C62E-4F39-97A7-D830FAE401F8}" srcOrd="0" destOrd="0" presId="urn:microsoft.com/office/officeart/2005/8/layout/chevron2"/>
    <dgm:cxn modelId="{9C55762D-7526-4E24-9A68-019927B7BD3E}" type="presOf" srcId="{0BABC12A-EC4D-40FE-991D-41A5EE7D6653}" destId="{D101FEEE-F28B-4D99-AD10-597A56B475E3}" srcOrd="0" destOrd="0" presId="urn:microsoft.com/office/officeart/2005/8/layout/chevron2"/>
    <dgm:cxn modelId="{321E2771-E3D2-4B1E-9913-ABF8CF25D357}" type="presOf" srcId="{A78368FD-19FE-4FB9-A384-80B6BE1F9132}" destId="{F445D342-AA68-4EE3-A093-5D100AB7429E}" srcOrd="0" destOrd="0" presId="urn:microsoft.com/office/officeart/2005/8/layout/chevron2"/>
    <dgm:cxn modelId="{333B8B8A-AC5F-4A91-B0A6-8F184CED9B39}" srcId="{0BABC12A-EC4D-40FE-991D-41A5EE7D6653}" destId="{939A16F7-D311-4EF1-AC79-681D683E6E4F}" srcOrd="0" destOrd="0" parTransId="{B80BD79C-4B24-4895-A71E-4A82F07428C2}" sibTransId="{350BB5A7-2DB0-49FD-8D80-DD24F8607E42}"/>
    <dgm:cxn modelId="{99BCDD9B-2C2B-46D0-A5ED-D1175216F27D}" srcId="{5550C40B-0786-420B-B55E-EDA0EAD62F8A}" destId="{16CCF81A-1CF3-415A-BE71-346342A6E5EE}" srcOrd="0" destOrd="0" parTransId="{996F3D65-F8C4-433D-9B68-C8DEB276659C}" sibTransId="{8E60D25D-9502-432D-98E9-30F04A651BB8}"/>
    <dgm:cxn modelId="{0E817F9C-B8FE-43A0-8AA2-A9B4F0E15929}" srcId="{A78368FD-19FE-4FB9-A384-80B6BE1F9132}" destId="{5550C40B-0786-420B-B55E-EDA0EAD62F8A}" srcOrd="1" destOrd="0" parTransId="{F6BAE764-CCE9-4F01-95D7-7F3E771D0689}" sibTransId="{F3819555-BA31-4D32-95BF-8330CD55086F}"/>
    <dgm:cxn modelId="{17ABF7C0-ABC0-446B-812F-C44D8DE9A2C6}" type="presOf" srcId="{BE57ECC6-6860-4814-9585-800FA6A660B7}" destId="{CDACA253-8C1C-43E9-9111-99680F2A82B6}" srcOrd="0" destOrd="0" presId="urn:microsoft.com/office/officeart/2005/8/layout/chevron2"/>
    <dgm:cxn modelId="{841B1BC5-60DF-4830-AA5D-BEA9C56C2ED9}" srcId="{59BE1FFD-9BC1-441F-8E07-59115FBCBC1F}" destId="{BE57ECC6-6860-4814-9585-800FA6A660B7}" srcOrd="0" destOrd="0" parTransId="{DAD0D61F-FD76-43AF-9731-24567801B818}" sibTransId="{EAF64C47-7B55-4314-97FA-EB127324AC78}"/>
    <dgm:cxn modelId="{5365FFC7-1840-4742-94DD-3986D4AA216A}" type="presOf" srcId="{5550C40B-0786-420B-B55E-EDA0EAD62F8A}" destId="{52465D5F-DD4B-42F8-9E87-0AE9E3477C9C}" srcOrd="0" destOrd="0" presId="urn:microsoft.com/office/officeart/2005/8/layout/chevron2"/>
    <dgm:cxn modelId="{0E6593CC-0E99-499F-9256-72BE5ECEAD66}" srcId="{A78368FD-19FE-4FB9-A384-80B6BE1F9132}" destId="{0BABC12A-EC4D-40FE-991D-41A5EE7D6653}" srcOrd="2" destOrd="0" parTransId="{D06274A2-C41C-4D17-884A-F9A130E11074}" sibTransId="{553521FF-8EA8-4BBF-94BA-83E41ADBEB23}"/>
    <dgm:cxn modelId="{A398C1DD-E806-41BC-88D3-5F78EA6C74D8}" type="presOf" srcId="{939A16F7-D311-4EF1-AC79-681D683E6E4F}" destId="{16AB35D9-4FAE-4F95-9756-5659092D5547}" srcOrd="0" destOrd="0" presId="urn:microsoft.com/office/officeart/2005/8/layout/chevron2"/>
    <dgm:cxn modelId="{ABA2ECC8-B3B4-4A40-B6FF-EA6F1E944FBC}" type="presParOf" srcId="{F445D342-AA68-4EE3-A093-5D100AB7429E}" destId="{904ECB3F-3DA8-491C-B7F5-FA23419572DC}" srcOrd="0" destOrd="0" presId="urn:microsoft.com/office/officeart/2005/8/layout/chevron2"/>
    <dgm:cxn modelId="{96F6C7C1-B417-4FC5-A2C7-C30570EF5DCB}" type="presParOf" srcId="{904ECB3F-3DA8-491C-B7F5-FA23419572DC}" destId="{B3564EEE-C62E-4F39-97A7-D830FAE401F8}" srcOrd="0" destOrd="0" presId="urn:microsoft.com/office/officeart/2005/8/layout/chevron2"/>
    <dgm:cxn modelId="{5407F713-C5EC-47D1-8B0B-703A65438E84}" type="presParOf" srcId="{904ECB3F-3DA8-491C-B7F5-FA23419572DC}" destId="{CDACA253-8C1C-43E9-9111-99680F2A82B6}" srcOrd="1" destOrd="0" presId="urn:microsoft.com/office/officeart/2005/8/layout/chevron2"/>
    <dgm:cxn modelId="{7CBAD1E2-3FB7-43C4-A4B9-9E8B52C52D08}" type="presParOf" srcId="{F445D342-AA68-4EE3-A093-5D100AB7429E}" destId="{94488930-6F33-4B24-9FB6-29E34DD9E669}" srcOrd="1" destOrd="0" presId="urn:microsoft.com/office/officeart/2005/8/layout/chevron2"/>
    <dgm:cxn modelId="{07DC23AD-B4AF-4B97-BDBD-6C000B18BB2F}" type="presParOf" srcId="{F445D342-AA68-4EE3-A093-5D100AB7429E}" destId="{FC7418AD-8644-4ABB-A845-8C33EAF1DFA0}" srcOrd="2" destOrd="0" presId="urn:microsoft.com/office/officeart/2005/8/layout/chevron2"/>
    <dgm:cxn modelId="{C5B7B914-0C68-49C8-81EB-09F6FBB6BE04}" type="presParOf" srcId="{FC7418AD-8644-4ABB-A845-8C33EAF1DFA0}" destId="{52465D5F-DD4B-42F8-9E87-0AE9E3477C9C}" srcOrd="0" destOrd="0" presId="urn:microsoft.com/office/officeart/2005/8/layout/chevron2"/>
    <dgm:cxn modelId="{1AC1ACBD-B949-4BFE-A983-049F87EDE2C4}" type="presParOf" srcId="{FC7418AD-8644-4ABB-A845-8C33EAF1DFA0}" destId="{BD8DED69-925D-4D98-8550-F4EB6A39164A}" srcOrd="1" destOrd="0" presId="urn:microsoft.com/office/officeart/2005/8/layout/chevron2"/>
    <dgm:cxn modelId="{4F66A7E1-3674-42C8-831C-C86446E54FF3}" type="presParOf" srcId="{F445D342-AA68-4EE3-A093-5D100AB7429E}" destId="{56FE3FD9-83FA-4A55-9A4C-F743E03B63DD}" srcOrd="3" destOrd="0" presId="urn:microsoft.com/office/officeart/2005/8/layout/chevron2"/>
    <dgm:cxn modelId="{28D595EC-BDD8-4122-B110-124215BAC56D}" type="presParOf" srcId="{F445D342-AA68-4EE3-A093-5D100AB7429E}" destId="{55671A8D-47D8-4E9C-9AA3-B7822831B506}" srcOrd="4" destOrd="0" presId="urn:microsoft.com/office/officeart/2005/8/layout/chevron2"/>
    <dgm:cxn modelId="{1A8F5E73-0F4C-442E-8DE7-1B7EBD5D84DC}" type="presParOf" srcId="{55671A8D-47D8-4E9C-9AA3-B7822831B506}" destId="{D101FEEE-F28B-4D99-AD10-597A56B475E3}" srcOrd="0" destOrd="0" presId="urn:microsoft.com/office/officeart/2005/8/layout/chevron2"/>
    <dgm:cxn modelId="{C96683CA-B7EF-42AD-8D2B-A3CF4C921205}" type="presParOf" srcId="{55671A8D-47D8-4E9C-9AA3-B7822831B506}" destId="{16AB35D9-4FAE-4F95-9756-5659092D55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64EEE-C62E-4F39-97A7-D830FAE401F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Bước</a:t>
          </a:r>
          <a:r>
            <a:rPr lang="en-US" sz="2300" kern="1200" dirty="0"/>
            <a:t> 1</a:t>
          </a:r>
        </a:p>
      </dsp:txBody>
      <dsp:txXfrm rot="-5400000">
        <a:off x="1" y="520688"/>
        <a:ext cx="1039018" cy="445294"/>
      </dsp:txXfrm>
    </dsp:sp>
    <dsp:sp modelId="{CDACA253-8C1C-43E9-9111-99680F2A82B6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Xây</a:t>
          </a:r>
          <a:r>
            <a:rPr lang="en-US" sz="3100" kern="1200" dirty="0"/>
            <a:t> </a:t>
          </a:r>
          <a:r>
            <a:rPr lang="en-US" sz="3100" kern="1200" dirty="0" err="1"/>
            <a:t>dựng</a:t>
          </a:r>
          <a:r>
            <a:rPr lang="en-US" sz="3100" kern="1200" dirty="0"/>
            <a:t> </a:t>
          </a:r>
          <a:r>
            <a:rPr lang="en-US" sz="3100" kern="1200" dirty="0" err="1"/>
            <a:t>tập</a:t>
          </a:r>
          <a:r>
            <a:rPr lang="en-US" sz="3100" kern="1200" dirty="0"/>
            <a:t> </a:t>
          </a:r>
          <a:r>
            <a:rPr lang="en-US" sz="3100" kern="1200" dirty="0" err="1"/>
            <a:t>dữ</a:t>
          </a:r>
          <a:r>
            <a:rPr lang="en-US" sz="3100" kern="1200" dirty="0"/>
            <a:t> </a:t>
          </a:r>
          <a:r>
            <a:rPr lang="en-US" sz="3100" kern="1200" dirty="0" err="1"/>
            <a:t>liệu</a:t>
          </a:r>
          <a:endParaRPr lang="en-US" sz="3100" kern="1200" dirty="0"/>
        </a:p>
      </dsp:txBody>
      <dsp:txXfrm rot="-5400000">
        <a:off x="1039018" y="48278"/>
        <a:ext cx="5009883" cy="870607"/>
      </dsp:txXfrm>
    </dsp:sp>
    <dsp:sp modelId="{52465D5F-DD4B-42F8-9E87-0AE9E3477C9C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Bước</a:t>
          </a:r>
          <a:r>
            <a:rPr lang="en-US" sz="2300" kern="1200" dirty="0"/>
            <a:t> 2</a:t>
          </a:r>
        </a:p>
      </dsp:txBody>
      <dsp:txXfrm rot="-5400000">
        <a:off x="1" y="1809352"/>
        <a:ext cx="1039018" cy="445294"/>
      </dsp:txXfrm>
    </dsp:sp>
    <dsp:sp modelId="{BD8DED69-925D-4D98-8550-F4EB6A39164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Đưa</a:t>
          </a:r>
          <a:r>
            <a:rPr lang="en-US" sz="3100" kern="1200" dirty="0"/>
            <a:t> </a:t>
          </a:r>
          <a:r>
            <a:rPr lang="en-US" sz="3100" kern="1200" dirty="0" err="1"/>
            <a:t>vào</a:t>
          </a:r>
          <a:r>
            <a:rPr lang="en-US" sz="3100" kern="1200" dirty="0"/>
            <a:t> </a:t>
          </a:r>
          <a:r>
            <a:rPr lang="en-US" sz="3100" kern="1200" dirty="0" err="1"/>
            <a:t>xây</a:t>
          </a:r>
          <a:r>
            <a:rPr lang="en-US" sz="3100" kern="1200" dirty="0"/>
            <a:t> </a:t>
          </a:r>
          <a:r>
            <a:rPr lang="en-US" sz="3100" kern="1200" dirty="0" err="1"/>
            <a:t>dựng</a:t>
          </a:r>
          <a:r>
            <a:rPr lang="en-US" sz="3100" kern="1200" dirty="0"/>
            <a:t> </a:t>
          </a:r>
          <a:r>
            <a:rPr lang="en-US" sz="3100" kern="1200" dirty="0" err="1"/>
            <a:t>mô</a:t>
          </a:r>
          <a:r>
            <a:rPr lang="en-US" sz="3100" kern="1200" dirty="0"/>
            <a:t> </a:t>
          </a:r>
          <a:r>
            <a:rPr lang="en-US" sz="3100" kern="1200" dirty="0" err="1"/>
            <a:t>hình</a:t>
          </a:r>
          <a:r>
            <a:rPr lang="en-US" sz="3100" kern="1200" dirty="0"/>
            <a:t> </a:t>
          </a:r>
          <a:r>
            <a:rPr lang="en-US" sz="3100" kern="1200" dirty="0" err="1"/>
            <a:t>học</a:t>
          </a:r>
          <a:r>
            <a:rPr lang="en-US" sz="3100" kern="1200" dirty="0"/>
            <a:t> </a:t>
          </a:r>
          <a:r>
            <a:rPr lang="en-US" sz="3100" kern="1200" dirty="0" err="1"/>
            <a:t>máy</a:t>
          </a:r>
          <a:endParaRPr lang="en-US" sz="3100" kern="1200" dirty="0"/>
        </a:p>
      </dsp:txBody>
      <dsp:txXfrm rot="-5400000">
        <a:off x="1039018" y="1336942"/>
        <a:ext cx="5009883" cy="870607"/>
      </dsp:txXfrm>
    </dsp:sp>
    <dsp:sp modelId="{D101FEEE-F28B-4D99-AD10-597A56B475E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Bước</a:t>
          </a:r>
          <a:r>
            <a:rPr lang="en-US" sz="2300" kern="1200" dirty="0"/>
            <a:t> 3</a:t>
          </a:r>
        </a:p>
      </dsp:txBody>
      <dsp:txXfrm rot="-5400000">
        <a:off x="1" y="3098016"/>
        <a:ext cx="1039018" cy="445294"/>
      </dsp:txXfrm>
    </dsp:sp>
    <dsp:sp modelId="{16AB35D9-4FAE-4F95-9756-5659092D5547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Dùng mô hình n-grams để thêm dấu câu</a:t>
          </a:r>
          <a:endParaRPr lang="en-US" sz="31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2084E-4B4E-4897-B218-BEE848F962A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7E6C-3991-4530-AC13-59C7B5B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vi-VN" b="1" i="0" dirty="0" err="1">
                <a:solidFill>
                  <a:srgbClr val="2C2F34"/>
                </a:solidFill>
                <a:effectLst/>
                <a:latin typeface="Roboto Slab"/>
              </a:rPr>
              <a:t>Thế</a:t>
            </a:r>
            <a:r>
              <a:rPr lang="vi-VN" b="1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1" i="0" dirty="0" err="1">
                <a:solidFill>
                  <a:srgbClr val="2C2F34"/>
                </a:solidFill>
                <a:effectLst/>
                <a:latin typeface="Roboto Slab"/>
              </a:rPr>
              <a:t>kỷ</a:t>
            </a:r>
            <a:r>
              <a:rPr lang="vi-VN" b="1" i="0" dirty="0">
                <a:solidFill>
                  <a:srgbClr val="2C2F34"/>
                </a:solidFill>
                <a:effectLst/>
                <a:latin typeface="Roboto Slab"/>
              </a:rPr>
              <a:t> 18: </a:t>
            </a:r>
            <a:endParaRPr lang="vi-VN" b="0" i="0" dirty="0">
              <a:solidFill>
                <a:srgbClr val="2C2F34"/>
              </a:solidFill>
              <a:effectLst/>
              <a:latin typeface="Roboto Slab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1755: Cha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Charles-Michel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de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l’Épée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(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được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coi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khai sinh ra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hệ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thống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)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thành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lập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trường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học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miễn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phí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dành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cho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Hệ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thống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tiếp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tục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được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triển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được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cộng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đồng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sử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dụng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Hệ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thống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của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được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hoàn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thiện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trong giai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đoạn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này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1778: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Tại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Leipzig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Đức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Samuel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Heinicke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trường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công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lập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dành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cho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không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chỉ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sử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dụng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còn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dùng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phương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nói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đọc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khẩu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hình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(</a:t>
            </a:r>
            <a:r>
              <a:rPr lang="vi-VN" b="0" i="1" dirty="0" err="1">
                <a:solidFill>
                  <a:srgbClr val="2C2F34"/>
                </a:solidFill>
                <a:effectLst/>
                <a:latin typeface="Roboto Slab"/>
              </a:rPr>
              <a:t>speech-reading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) – tiên phong cho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việc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dùng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tất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cả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các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phương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để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giao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tiếp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tối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ưu (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dùng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tất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cả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các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biện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giao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tiếp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có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thể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: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cử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chỉ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đánh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vần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bằng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đọc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khẩu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hình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nói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trợ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thính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đọc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viết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tranh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 err="1">
                <a:solidFill>
                  <a:srgbClr val="2C2F34"/>
                </a:solidFill>
                <a:effectLst/>
                <a:latin typeface="Roboto Slab"/>
              </a:rPr>
              <a:t>Thế</a:t>
            </a:r>
            <a:r>
              <a:rPr lang="vi-VN" b="1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1" i="0" dirty="0" err="1">
                <a:solidFill>
                  <a:srgbClr val="2C2F34"/>
                </a:solidFill>
                <a:effectLst/>
                <a:latin typeface="Roboto Slab"/>
              </a:rPr>
              <a:t>kỷ</a:t>
            </a:r>
            <a:r>
              <a:rPr lang="vi-VN" b="1" i="0" dirty="0">
                <a:solidFill>
                  <a:srgbClr val="2C2F34"/>
                </a:solidFill>
                <a:effectLst/>
                <a:latin typeface="Roboto Slab"/>
              </a:rPr>
              <a:t> 19</a:t>
            </a:r>
            <a:endParaRPr lang="vi-VN" b="0" i="0" dirty="0">
              <a:solidFill>
                <a:srgbClr val="2C2F34"/>
              </a:solidFill>
              <a:effectLst/>
              <a:latin typeface="Roboto Slab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1" i="0" dirty="0">
                <a:solidFill>
                  <a:srgbClr val="2C2F34"/>
                </a:solidFill>
                <a:effectLst/>
                <a:latin typeface="Roboto Slab"/>
              </a:rPr>
              <a:t>1815: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Thomas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Hopkins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Gallaudet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tới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châu Âu nghiên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cứu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phương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giáo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dục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dành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cho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Trở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lại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Hoa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Kỳ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cùng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với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giáo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viên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Gallaudet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Laurent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Clerc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mở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trường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công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dành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cho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của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Hoa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Kỳ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tạiHartford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Connecticut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năm 1817.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 err="1">
                <a:solidFill>
                  <a:srgbClr val="2C2F34"/>
                </a:solidFill>
                <a:effectLst/>
                <a:latin typeface="Roboto Slab"/>
              </a:rPr>
              <a:t>Thế</a:t>
            </a:r>
            <a:r>
              <a:rPr lang="vi-VN" b="1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1" i="0" dirty="0" err="1">
                <a:solidFill>
                  <a:srgbClr val="2C2F34"/>
                </a:solidFill>
                <a:effectLst/>
                <a:latin typeface="Roboto Slab"/>
              </a:rPr>
              <a:t>kỷ</a:t>
            </a:r>
            <a:r>
              <a:rPr lang="vi-VN" b="1" i="0" dirty="0">
                <a:solidFill>
                  <a:srgbClr val="2C2F34"/>
                </a:solidFill>
                <a:effectLst/>
                <a:latin typeface="Roboto Slab"/>
              </a:rPr>
              <a:t> 20</a:t>
            </a:r>
            <a:endParaRPr lang="vi-VN" b="0" i="0" dirty="0">
              <a:solidFill>
                <a:srgbClr val="2C2F34"/>
              </a:solidFill>
              <a:effectLst/>
              <a:latin typeface="Roboto Slab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1924: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tổ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chức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World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Games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dành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cho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Bắt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triển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Gestuno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(ngôn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chuẩn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quốc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tế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1951: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Đại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hội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của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Liên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Thế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giới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(WFD)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diễn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ra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tại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Roma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1960: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William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Stokoe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Mỹ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xuất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bản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cuốn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sách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học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về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Mỹ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(</a:t>
            </a:r>
            <a:r>
              <a:rPr lang="vi-VN" b="0" i="1" dirty="0" err="1">
                <a:solidFill>
                  <a:srgbClr val="2C2F34"/>
                </a:solidFill>
                <a:effectLst/>
                <a:latin typeface="Roboto Slab"/>
              </a:rPr>
              <a:t>American</a:t>
            </a:r>
            <a:r>
              <a:rPr lang="vi-VN" b="0" i="1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1" dirty="0" err="1">
                <a:solidFill>
                  <a:srgbClr val="2C2F34"/>
                </a:solidFill>
                <a:effectLst/>
                <a:latin typeface="Roboto Slab"/>
              </a:rPr>
              <a:t>Sign</a:t>
            </a:r>
            <a:r>
              <a:rPr lang="vi-VN" b="0" i="1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1" dirty="0" err="1">
                <a:solidFill>
                  <a:srgbClr val="2C2F34"/>
                </a:solidFill>
                <a:effectLst/>
                <a:latin typeface="Roboto Slab"/>
              </a:rPr>
              <a:t>Language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– ASL).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1979: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Klima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Bellugi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tiến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hành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nghiên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cứu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về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Mỹ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(ASL) trên phương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diện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học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1988: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Đầu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tháng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6,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Quốc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hội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Cộng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hòa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Séc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thông qua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một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đạo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luật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chính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thức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công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nhận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Séc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chính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dành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cho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tại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quốc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gia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này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có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quyền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được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nhận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dịch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vụ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phiên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dịch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miễn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phí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24/24.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Trẻ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em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có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quyền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được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giáo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dục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bằng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bản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địa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 Thêm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vào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đó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theo quy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định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luật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phụ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huynh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của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trẻ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được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dự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các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lớp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miễn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phí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Dù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vậy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luật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vẫn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chưa quy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định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việc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phiên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dịch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trong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trường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trung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học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đại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học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và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tòa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2C2F34"/>
                </a:solidFill>
                <a:effectLst/>
                <a:latin typeface="Roboto Slab"/>
              </a:rPr>
              <a:t>án</a:t>
            </a:r>
            <a:r>
              <a:rPr lang="vi-VN" b="0" i="0" dirty="0">
                <a:solidFill>
                  <a:srgbClr val="2C2F34"/>
                </a:solidFill>
                <a:effectLst/>
                <a:latin typeface="Roboto Slab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97E6C-3991-4530-AC13-59C7B5BFF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Cũng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như ngôn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nói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, ngôn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từng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quốc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gia,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thậm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chí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từng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khu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vực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trong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quốc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gia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rất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khác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nhau.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Điều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đó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do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mỗi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quốc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gia, khu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vực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lịch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sử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, văn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hóa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, 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tập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quán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khác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nhau nên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để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biểu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thị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sự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vật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tượng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cũng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khác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nhau.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Chẳng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hạn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cùng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chỉ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tính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từ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màu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hồng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thì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ở 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Hà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Nội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ta xoa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vào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má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má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hồng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),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còn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tại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 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Thành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phố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Hồ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Chí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Minh 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lại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chỉ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vào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môi (môi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hồng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).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Điều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tương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tự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cũng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diễn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ra khi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sự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khác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biệt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lớn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hơn trên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tầm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quốc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gia,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dẫn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tới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sự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khác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biệt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hệ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thống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từ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vựng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pháp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giữa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nước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Roboto Slab"/>
            </a:endParaRPr>
          </a:p>
          <a:p>
            <a:pPr algn="l"/>
            <a:endParaRPr lang="vi-VN" b="0" i="0" dirty="0">
              <a:solidFill>
                <a:srgbClr val="2C2F34"/>
              </a:solidFill>
              <a:effectLst/>
              <a:latin typeface="Roboto Slab"/>
            </a:endParaRPr>
          </a:p>
          <a:p>
            <a:pPr algn="l"/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Tuy nhiên,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tất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cả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mọi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nơi trên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thế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giới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đều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những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điểm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tương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đồng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nhất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định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Ví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dụ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: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‘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uống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nước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’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thì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nước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nào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cũng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làm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như nhau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là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giả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bộ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cầm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cốc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uống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nước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‘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lái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ô tô’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thì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giả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bộ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cầm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vô lăng ô tô quay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quay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v.v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Mỗi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dù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bình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thường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hay câm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điếc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)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đều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sẵn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30%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kiến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thức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ngôn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. Do ngôn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phát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triển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hơn trong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cộng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đồng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khiếm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thính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, nên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những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thuộc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cộng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đồng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này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hai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nước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khác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nhau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thể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giao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tiếp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với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nhau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tốt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hơn hai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người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bình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thường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nhưng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mà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không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biết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ngoại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Roboto Slab"/>
              </a:rPr>
              <a:t>ngữ</a:t>
            </a:r>
            <a:r>
              <a:rPr lang="vi-VN" b="0" i="0" dirty="0">
                <a:solidFill>
                  <a:srgbClr val="000000"/>
                </a:solidFill>
                <a:effectLst/>
                <a:latin typeface="Roboto Slab"/>
              </a:rPr>
              <a:t>.</a:t>
            </a:r>
            <a:endParaRPr lang="vi-VN" b="0" i="0" dirty="0">
              <a:solidFill>
                <a:srgbClr val="2C2F34"/>
              </a:solidFill>
              <a:effectLst/>
              <a:latin typeface="Roboto Slab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97E6C-3991-4530-AC13-59C7B5BFF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97E6C-3991-4530-AC13-59C7B5BFF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E6C-3991-4530-AC13-59C7B5BFF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97E6C-3991-4530-AC13-59C7B5BFF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97E6C-3991-4530-AC13-59C7B5BFF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1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1424277"/>
            <a:ext cx="6264696" cy="1080121"/>
          </a:xfrm>
        </p:spPr>
        <p:txBody>
          <a:bodyPr/>
          <a:lstStyle/>
          <a:p>
            <a:r>
              <a:rPr lang="en-US" altLang="ko-KR" sz="40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ĐỒ ÁN</a:t>
            </a:r>
          </a:p>
          <a:p>
            <a:r>
              <a:rPr lang="en-US" altLang="ko-KR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Công</a:t>
            </a:r>
            <a:r>
              <a:rPr lang="en-US" altLang="ko-K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 </a:t>
            </a:r>
            <a:r>
              <a:rPr lang="en-US" altLang="ko-KR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cụ</a:t>
            </a:r>
            <a:r>
              <a:rPr lang="en-US" altLang="ko-K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 </a:t>
            </a:r>
            <a:r>
              <a:rPr lang="en-US" altLang="ko-KR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nhận</a:t>
            </a:r>
            <a:r>
              <a:rPr lang="en-US" altLang="ko-K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 </a:t>
            </a:r>
            <a:r>
              <a:rPr lang="en-US" altLang="ko-KR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diện</a:t>
            </a:r>
            <a:r>
              <a:rPr lang="en-US" altLang="ko-K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 </a:t>
            </a:r>
            <a:r>
              <a:rPr lang="en-US" altLang="ko-KR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thủ</a:t>
            </a:r>
            <a:r>
              <a:rPr lang="en-US" altLang="ko-K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 </a:t>
            </a:r>
            <a:r>
              <a:rPr lang="en-US" altLang="ko-KR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맑은 고딕" pitchFamily="50" charset="-127"/>
              </a:rPr>
              <a:t>ngữ</a:t>
            </a:r>
            <a:endParaRPr lang="en-US" altLang="ko-KR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64088" y="2947030"/>
            <a:ext cx="3779764" cy="9928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Nhóm</a:t>
            </a:r>
            <a:r>
              <a:rPr lang="en-US" altLang="ko-KR" b="1" dirty="0"/>
              <a:t> 4: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Lê </a:t>
            </a:r>
            <a:r>
              <a:rPr lang="en-US" altLang="ko-KR" b="1" dirty="0" err="1"/>
              <a:t>Nguyễn</a:t>
            </a:r>
            <a:r>
              <a:rPr lang="en-US" altLang="ko-KR" b="1" dirty="0"/>
              <a:t> </a:t>
            </a:r>
            <a:r>
              <a:rPr lang="en-US" altLang="ko-KR" b="1" dirty="0" err="1"/>
              <a:t>Thùy</a:t>
            </a:r>
            <a:r>
              <a:rPr lang="en-US" altLang="ko-KR" b="1" dirty="0"/>
              <a:t> </a:t>
            </a:r>
            <a:r>
              <a:rPr lang="en-US" altLang="ko-KR" b="1" dirty="0" err="1"/>
              <a:t>Dương</a:t>
            </a:r>
            <a:r>
              <a:rPr lang="en-US" altLang="ko-KR" b="1" dirty="0"/>
              <a:t> – 18127085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Lê </a:t>
            </a:r>
            <a:r>
              <a:rPr lang="en-US" altLang="ko-KR" b="1" dirty="0" err="1"/>
              <a:t>Thành</a:t>
            </a:r>
            <a:r>
              <a:rPr lang="en-US" altLang="ko-KR" b="1" dirty="0"/>
              <a:t> Nam – 18127158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Lê </a:t>
            </a:r>
            <a:r>
              <a:rPr lang="en-US" altLang="ko-KR" b="1" dirty="0" err="1"/>
              <a:t>Văn</a:t>
            </a:r>
            <a:r>
              <a:rPr lang="en-US" altLang="ko-KR" b="1" dirty="0"/>
              <a:t> </a:t>
            </a:r>
            <a:r>
              <a:rPr lang="en-US" altLang="ko-KR" b="1" dirty="0" err="1"/>
              <a:t>Khải</a:t>
            </a:r>
            <a:r>
              <a:rPr lang="en-US" altLang="ko-KR" b="1" dirty="0"/>
              <a:t> – 18127114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31">
            <a:extLst>
              <a:ext uri="{FF2B5EF4-FFF2-40B4-BE49-F238E27FC236}">
                <a16:creationId xmlns:a16="http://schemas.microsoft.com/office/drawing/2014/main" id="{19ACF337-1CAD-4AF3-BD1B-942815F7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BƯỚC 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5F9651C-B4AB-4494-9D67-89B6944359B6}"/>
              </a:ext>
            </a:extLst>
          </p:cNvPr>
          <p:cNvSpPr txBox="1"/>
          <p:nvPr/>
        </p:nvSpPr>
        <p:spPr>
          <a:xfrm>
            <a:off x="25648" y="699542"/>
            <a:ext cx="466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tập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DFF9E1A6-890F-4FC2-8C78-0F7C377C5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91630"/>
            <a:ext cx="4018538" cy="3219822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C849C93-82FF-47C6-A223-B1BF794BA6CB}"/>
              </a:ext>
            </a:extLst>
          </p:cNvPr>
          <p:cNvSpPr txBox="1"/>
          <p:nvPr/>
        </p:nvSpPr>
        <p:spPr>
          <a:xfrm>
            <a:off x="25648" y="1434768"/>
            <a:ext cx="497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file JPG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folder    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2FF6FB4-3440-40EE-A069-3070C743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6" y="2859782"/>
            <a:ext cx="4906392" cy="17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31">
            <a:extLst>
              <a:ext uri="{FF2B5EF4-FFF2-40B4-BE49-F238E27FC236}">
                <a16:creationId xmlns:a16="http://schemas.microsoft.com/office/drawing/2014/main" id="{19ACF337-1CAD-4AF3-BD1B-942815F7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BƯỚC 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C849C93-82FF-47C6-A223-B1BF794BA6CB}"/>
              </a:ext>
            </a:extLst>
          </p:cNvPr>
          <p:cNvSpPr txBox="1"/>
          <p:nvPr/>
        </p:nvSpPr>
        <p:spPr>
          <a:xfrm>
            <a:off x="48828" y="1371421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CNN VGG16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3657AB4-AC81-40E8-B01D-9F20CAF25D8E}"/>
              </a:ext>
            </a:extLst>
          </p:cNvPr>
          <p:cNvSpPr txBox="1"/>
          <p:nvPr/>
        </p:nvSpPr>
        <p:spPr>
          <a:xfrm>
            <a:off x="25648" y="699542"/>
            <a:ext cx="466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Đưa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máy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1A0A294-3F64-453B-862F-4DC884AB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98311"/>
            <a:ext cx="4032447" cy="4850253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F585594E-E11C-49DB-9B65-DC9489950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1" y="2017752"/>
            <a:ext cx="4383705" cy="27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D4777413-6510-4615-9FA0-63E5F8334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229" y="125437"/>
            <a:ext cx="9144000" cy="576064"/>
          </a:xfrm>
        </p:spPr>
        <p:txBody>
          <a:bodyPr/>
          <a:lstStyle/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dirty="0"/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4F4E346-610B-49A8-A0FA-82AFBB970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016" y="717544"/>
            <a:ext cx="9144000" cy="432048"/>
          </a:xfrm>
        </p:spPr>
        <p:txBody>
          <a:bodyPr/>
          <a:lstStyle/>
          <a:p>
            <a:pPr algn="l"/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Dùng mô hình n-gram để thêm dấu câu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hỗ dành sẵn cho Văn bản 2">
            <a:extLst>
              <a:ext uri="{FF2B5EF4-FFF2-40B4-BE49-F238E27FC236}">
                <a16:creationId xmlns:a16="http://schemas.microsoft.com/office/drawing/2014/main" id="{5D87A9DC-5133-49DE-A675-E07B01B9E8A8}"/>
              </a:ext>
            </a:extLst>
          </p:cNvPr>
          <p:cNvSpPr txBox="1">
            <a:spLocks/>
          </p:cNvSpPr>
          <p:nvPr/>
        </p:nvSpPr>
        <p:spPr>
          <a:xfrm>
            <a:off x="179512" y="1167594"/>
            <a:ext cx="4320480" cy="28083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hỗ dành sẵn cho Văn bản 2">
            <a:extLst>
              <a:ext uri="{FF2B5EF4-FFF2-40B4-BE49-F238E27FC236}">
                <a16:creationId xmlns:a16="http://schemas.microsoft.com/office/drawing/2014/main" id="{7FA60A38-EF01-4FFA-86FB-89385472C5F0}"/>
              </a:ext>
            </a:extLst>
          </p:cNvPr>
          <p:cNvSpPr txBox="1">
            <a:spLocks/>
          </p:cNvSpPr>
          <p:nvPr/>
        </p:nvSpPr>
        <p:spPr>
          <a:xfrm>
            <a:off x="467544" y="1190797"/>
            <a:ext cx="7747785" cy="221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Ý tưởng: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Xây dựng mô hình 3-gram tính xác suất xuất hiện 1 từ nếu biết 2 từ đứng trước nó.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Đối với mỗi từ, tiến hành tạo tất cả các trường hợp có thể điền dấu cho từ.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Sử dụng Beam Search để lấy ra câu cho xác suất lớn nhất.</a:t>
            </a:r>
            <a:endParaRPr lang="vi-VN" sz="16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D4777413-6510-4615-9FA0-63E5F8334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229" y="125437"/>
            <a:ext cx="9144000" cy="576064"/>
          </a:xfrm>
        </p:spPr>
        <p:txBody>
          <a:bodyPr/>
          <a:lstStyle/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dirty="0"/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4F4E346-610B-49A8-A0FA-82AFBB970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016" y="717544"/>
            <a:ext cx="9144000" cy="432048"/>
          </a:xfrm>
        </p:spPr>
        <p:txBody>
          <a:bodyPr/>
          <a:lstStyle/>
          <a:p>
            <a:pPr algn="l"/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Dùng mô hình n-gram để thêm dấu câu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hỗ dành sẵn cho Văn bản 2">
            <a:extLst>
              <a:ext uri="{FF2B5EF4-FFF2-40B4-BE49-F238E27FC236}">
                <a16:creationId xmlns:a16="http://schemas.microsoft.com/office/drawing/2014/main" id="{5D87A9DC-5133-49DE-A675-E07B01B9E8A8}"/>
              </a:ext>
            </a:extLst>
          </p:cNvPr>
          <p:cNvSpPr txBox="1">
            <a:spLocks/>
          </p:cNvSpPr>
          <p:nvPr/>
        </p:nvSpPr>
        <p:spPr>
          <a:xfrm>
            <a:off x="179512" y="1167594"/>
            <a:ext cx="4320480" cy="28083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hỗ dành sẵn cho Văn bản 2">
            <a:extLst>
              <a:ext uri="{FF2B5EF4-FFF2-40B4-BE49-F238E27FC236}">
                <a16:creationId xmlns:a16="http://schemas.microsoft.com/office/drawing/2014/main" id="{7FA60A38-EF01-4FFA-86FB-89385472C5F0}"/>
              </a:ext>
            </a:extLst>
          </p:cNvPr>
          <p:cNvSpPr txBox="1">
            <a:spLocks/>
          </p:cNvSpPr>
          <p:nvPr/>
        </p:nvSpPr>
        <p:spPr>
          <a:xfrm>
            <a:off x="352609" y="1165635"/>
            <a:ext cx="8582802" cy="5400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Dữ liệu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hỗ dành sẵn cho Văn bản 2">
            <a:extLst>
              <a:ext uri="{FF2B5EF4-FFF2-40B4-BE49-F238E27FC236}">
                <a16:creationId xmlns:a16="http://schemas.microsoft.com/office/drawing/2014/main" id="{E5E2FB18-872E-4ADE-B83F-DF0D4268AED6}"/>
              </a:ext>
            </a:extLst>
          </p:cNvPr>
          <p:cNvSpPr txBox="1">
            <a:spLocks/>
          </p:cNvSpPr>
          <p:nvPr/>
        </p:nvSpPr>
        <p:spPr>
          <a:xfrm>
            <a:off x="626101" y="1030620"/>
            <a:ext cx="3960440" cy="30822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Dữ liệu được tác giả Phạm Hoàng Anh xây dựng. Bao gồm: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42744 bài viết được thu thập từ các trang tin tức, báo chí, xã hội.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8 thư mục về 8 chủ đề khác nhau.</a:t>
            </a:r>
          </a:p>
          <a:p>
            <a:pPr algn="l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6D6CE9-70E0-4896-9249-4F2121C6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34" y="990056"/>
            <a:ext cx="1477980" cy="2099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749FFA-D692-415D-B0F5-675E1C9D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526" y="1030620"/>
            <a:ext cx="1539373" cy="1889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7C7956-A5E7-4FA9-8F9B-13E72CF2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79" y="3415280"/>
            <a:ext cx="5382229" cy="564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84499E-4411-499B-A487-7900DCBC0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79" y="4120070"/>
            <a:ext cx="5382230" cy="565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7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  <p:bldP spid="5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867894"/>
            <a:ext cx="9144000" cy="576063"/>
          </a:xfrm>
        </p:spPr>
        <p:txBody>
          <a:bodyPr/>
          <a:lstStyle/>
          <a:p>
            <a:r>
              <a:rPr lang="en-US" altLang="ko-KR" b="1" dirty="0">
                <a:latin typeface="Cambria" panose="02040503050406030204" pitchFamily="18" charset="0"/>
                <a:ea typeface="Cambria" panose="02040503050406030204" pitchFamily="18" charset="0"/>
              </a:rPr>
              <a:t>CẢM ƠN THẦY VÀ CÁC BẠN </a:t>
            </a:r>
          </a:p>
          <a:p>
            <a:r>
              <a:rPr lang="en-US" altLang="ko-KR" b="1" dirty="0">
                <a:latin typeface="Cambria" panose="02040503050406030204" pitchFamily="18" charset="0"/>
                <a:ea typeface="Cambria" panose="02040503050406030204" pitchFamily="18" charset="0"/>
              </a:rPr>
              <a:t>ĐÃ LẮNG NGHE</a:t>
            </a:r>
            <a:endParaRPr lang="ko-KR" alt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NỘI DUNG ĐỒ ÁN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75936" y="1555004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70181" y="2443103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64426" y="3331202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5936" y="15550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64426" y="24431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52916" y="33312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635646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Sơ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Thủ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?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ý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nghĩa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95936" y="2529951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Phương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pháp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thuật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95936" y="3424256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việc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demo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SƠ QUÁT VỀ ĐỒ ÁN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3518"/>
            <a:ext cx="9144000" cy="288032"/>
          </a:xfrm>
        </p:spPr>
        <p:txBody>
          <a:bodyPr/>
          <a:lstStyle/>
          <a:p>
            <a:pPr lvl="0"/>
            <a:r>
              <a:rPr lang="en-US" altLang="ko-KR" sz="3600" dirty="0">
                <a:latin typeface="Cambria" panose="02040503050406030204" pitchFamily="18" charset="0"/>
                <a:ea typeface="Cambria" panose="02040503050406030204" pitchFamily="18" charset="0"/>
              </a:rPr>
              <a:t>THỦ NGỮ 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6" y="1563638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Ngôn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ngữ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ký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hay ngôn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ngữ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dấu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thủ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ngữ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ngôn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ngữ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chủ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yếu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cộng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đồng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khiếm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khuyết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khả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nói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nhằm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thông tin qua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điệu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cơ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nét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mặt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thay cho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lời</a:t>
            </a:r>
            <a:r>
              <a:rPr lang="vi-V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nói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BDD3B78-43B3-4008-A28A-EA8BADE981ED}"/>
              </a:ext>
            </a:extLst>
          </p:cNvPr>
          <p:cNvSpPr/>
          <p:nvPr/>
        </p:nvSpPr>
        <p:spPr>
          <a:xfrm>
            <a:off x="3536884" y="2632778"/>
            <a:ext cx="2070229" cy="1800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ủ ngữ - ngôn ngữ ký hiệu tay - Kỹ Năng Việt | Pro.edu.vn 1">
            <a:extLst>
              <a:ext uri="{FF2B5EF4-FFF2-40B4-BE49-F238E27FC236}">
                <a16:creationId xmlns:a16="http://schemas.microsoft.com/office/drawing/2014/main" id="{0F846478-BCB1-41D8-9003-B7D8CE0D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26" y="2632778"/>
            <a:ext cx="1400547" cy="15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" y="195486"/>
            <a:ext cx="9071992" cy="576064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LỊCH SỬ HÌNH THÀNH</a:t>
            </a:r>
            <a:endParaRPr lang="ko-KR" altLang="en-US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03598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1091" y="156363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3232" y="257175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5373" y="357986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202" y="1453034"/>
            <a:ext cx="302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Aristotle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triết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gia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vĩ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đại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của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Hy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Lạp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tuyên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“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Người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điếc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không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thể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giáo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dục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được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Nếu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không nghe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được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con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người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không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thể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học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được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”.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7940" y="2525643"/>
            <a:ext cx="303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Geronimo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Cardano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nhà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vật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lý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học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người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Padua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tuyên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người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điếc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có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thể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học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tập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thông qua giao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tiếp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bằng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ký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hiệu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5244" y="3344848"/>
            <a:ext cx="303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Juan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Pablo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de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Bonet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xuất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bản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cuốn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sách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đầu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tiên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về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ngôn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ngữ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ký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hiệu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đồng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thời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công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chữ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cái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năm 1620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dựa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trên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nền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tảng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là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ngôn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ngữ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ký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hiệu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đã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được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cộng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đồng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người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điếc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phát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triển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theo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bản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năng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từ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trước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97127" y="157202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79268" y="258013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1409" y="358824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8544" y="1242978"/>
            <a:ext cx="3313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1755: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Charles-Michel de </a:t>
            </a:r>
            <a:r>
              <a:rPr lang="en-US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l’Épée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coi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là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   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người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khai sinh ra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hệ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thống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ngôn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ngữ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ký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hiệu</a:t>
            </a:r>
            <a:endParaRPr lang="en-US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Calibri" panose="020F0502020204030204" pitchFamily="34" charset="0"/>
            </a:endParaRPr>
          </a:p>
          <a:p>
            <a:pPr algn="just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1778: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tại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Đức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phương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pháp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nói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và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đọc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khẩu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hình</a:t>
            </a:r>
            <a:r>
              <a:rPr lang="vi-V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sử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dụng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  <a:endParaRPr lang="en-US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Calibri" panose="020F0502020204030204" pitchFamily="34" charset="0"/>
            </a:endParaRPr>
          </a:p>
          <a:p>
            <a:endParaRPr lang="ko-KR" altLang="en-US" sz="12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3191" y="2311212"/>
            <a:ext cx="3319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1815: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Thomas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Gallaudet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tới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châu Âu nghiên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cứu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phương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pháp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giáo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dục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dành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cho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người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điếc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Ở 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Hoa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Kỳ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ông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cùng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với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một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số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giáo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viên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khác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mở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trường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công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dành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cho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người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điếc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vi-VN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đầu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tiên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  <a:endParaRPr lang="vi-VN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3191" y="3352384"/>
            <a:ext cx="3319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1924: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Bắt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đầu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phát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triển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Gestuno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1960: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Cuốn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sách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ngôn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ngữ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về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ký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đầu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tiên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được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xuất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bản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1988: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Cộng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hòa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Séc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 công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nhận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Ngôn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ngữ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Ký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hiệu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Séc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là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 ngôn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ngữ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 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chính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dành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cho </a:t>
            </a:r>
            <a:r>
              <a:rPr lang="vi-VN" sz="1200" b="0" i="0" dirty="0" err="1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người</a:t>
            </a:r>
            <a:r>
              <a:rPr lang="vi-VN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b="0" i="0" dirty="0">
                <a:solidFill>
                  <a:srgbClr val="2C2F34"/>
                </a:solidFill>
                <a:effectLst/>
                <a:latin typeface="+mj-lt"/>
                <a:cs typeface="Calibri" panose="020F0502020204030204" pitchFamily="34" charset="0"/>
              </a:rPr>
              <a:t>  </a:t>
            </a:r>
            <a:r>
              <a:rPr lang="en-US" sz="1200" dirty="0" err="1">
                <a:solidFill>
                  <a:srgbClr val="2C2F34"/>
                </a:solidFill>
                <a:latin typeface="+mj-lt"/>
                <a:cs typeface="Calibri" panose="020F0502020204030204" pitchFamily="34" charset="0"/>
              </a:rPr>
              <a:t>khiếm</a:t>
            </a:r>
            <a:r>
              <a:rPr lang="en-US" sz="1200" dirty="0">
                <a:solidFill>
                  <a:srgbClr val="2C2F34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C2F34"/>
                </a:solidFill>
                <a:latin typeface="+mj-lt"/>
                <a:cs typeface="Calibri" panose="020F0502020204030204" pitchFamily="34" charset="0"/>
              </a:rPr>
              <a:t>thính</a:t>
            </a:r>
            <a:endParaRPr lang="en-US" altLang="ko-KR" sz="12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2480" y="1509782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530" y="1666423"/>
            <a:ext cx="7176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32AEB8"/>
                </a:solidFill>
                <a:effectLst/>
                <a:latin typeface="+mj-lt"/>
                <a:cs typeface="Calibri" panose="020F0502020204030204" pitchFamily="34" charset="0"/>
              </a:rPr>
              <a:t>384-322 TCN</a:t>
            </a:r>
            <a:endParaRPr lang="ko-KR" altLang="en-US" sz="1000" b="1" dirty="0">
              <a:solidFill>
                <a:srgbClr val="32AEB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F1E361FE-82BE-48D8-8E6F-5567655C22E5}"/>
              </a:ext>
            </a:extLst>
          </p:cNvPr>
          <p:cNvSpPr txBox="1"/>
          <p:nvPr/>
        </p:nvSpPr>
        <p:spPr>
          <a:xfrm>
            <a:off x="338910" y="2673334"/>
            <a:ext cx="6647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32AEB8"/>
                </a:solidFill>
                <a:effectLst/>
                <a:latin typeface="+mj-lt"/>
                <a:cs typeface="Calibri" panose="020F0502020204030204" pitchFamily="34" charset="0"/>
              </a:rPr>
              <a:t>THẾ KỶ16</a:t>
            </a:r>
            <a:endParaRPr lang="ko-KR" altLang="en-US" sz="1000" b="1" dirty="0">
              <a:solidFill>
                <a:srgbClr val="32AEB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0" name="TextBox 32">
            <a:extLst>
              <a:ext uri="{FF2B5EF4-FFF2-40B4-BE49-F238E27FC236}">
                <a16:creationId xmlns:a16="http://schemas.microsoft.com/office/drawing/2014/main" id="{47C59F11-EDF3-4636-B24E-6A4FB6932829}"/>
              </a:ext>
            </a:extLst>
          </p:cNvPr>
          <p:cNvSpPr txBox="1"/>
          <p:nvPr/>
        </p:nvSpPr>
        <p:spPr>
          <a:xfrm>
            <a:off x="321051" y="3680245"/>
            <a:ext cx="664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32AEB8"/>
                </a:solidFill>
                <a:effectLst/>
                <a:latin typeface="+mj-lt"/>
                <a:cs typeface="Calibri" panose="020F0502020204030204" pitchFamily="34" charset="0"/>
              </a:rPr>
              <a:t>THẾ KỶ17</a:t>
            </a:r>
            <a:endParaRPr lang="ko-KR" altLang="en-US" sz="1000" b="1" dirty="0">
              <a:solidFill>
                <a:srgbClr val="32AEB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1" name="TextBox 32">
            <a:extLst>
              <a:ext uri="{FF2B5EF4-FFF2-40B4-BE49-F238E27FC236}">
                <a16:creationId xmlns:a16="http://schemas.microsoft.com/office/drawing/2014/main" id="{4A0F6FC3-220F-482F-B54D-4C12DC5229AD}"/>
              </a:ext>
            </a:extLst>
          </p:cNvPr>
          <p:cNvSpPr txBox="1"/>
          <p:nvPr/>
        </p:nvSpPr>
        <p:spPr>
          <a:xfrm>
            <a:off x="4937232" y="1660784"/>
            <a:ext cx="6659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32AEB8"/>
                </a:solidFill>
                <a:effectLst/>
                <a:latin typeface="+mj-lt"/>
                <a:cs typeface="Calibri" panose="020F0502020204030204" pitchFamily="34" charset="0"/>
              </a:rPr>
              <a:t>THẾ KỶ18</a:t>
            </a:r>
            <a:endParaRPr lang="ko-KR" altLang="en-US" sz="1000" b="1" dirty="0">
              <a:solidFill>
                <a:srgbClr val="32AEB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2" name="TextBox 32">
            <a:extLst>
              <a:ext uri="{FF2B5EF4-FFF2-40B4-BE49-F238E27FC236}">
                <a16:creationId xmlns:a16="http://schemas.microsoft.com/office/drawing/2014/main" id="{40E7182D-FB82-4905-B75D-DC02F568EF10}"/>
              </a:ext>
            </a:extLst>
          </p:cNvPr>
          <p:cNvSpPr txBox="1"/>
          <p:nvPr/>
        </p:nvSpPr>
        <p:spPr>
          <a:xfrm>
            <a:off x="4927501" y="2667324"/>
            <a:ext cx="6659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32AEB8"/>
                </a:solidFill>
                <a:effectLst/>
                <a:latin typeface="+mj-lt"/>
                <a:cs typeface="Calibri" panose="020F0502020204030204" pitchFamily="34" charset="0"/>
              </a:rPr>
              <a:t>THẾ KỶ19</a:t>
            </a:r>
            <a:endParaRPr lang="ko-KR" altLang="en-US" sz="1000" b="1" dirty="0">
              <a:solidFill>
                <a:srgbClr val="32AEB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A750FC08-DA84-49AA-9B42-0DA190C3D0F6}"/>
              </a:ext>
            </a:extLst>
          </p:cNvPr>
          <p:cNvSpPr txBox="1"/>
          <p:nvPr/>
        </p:nvSpPr>
        <p:spPr>
          <a:xfrm>
            <a:off x="4907261" y="3685575"/>
            <a:ext cx="665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32AEB8"/>
                </a:solidFill>
                <a:effectLst/>
                <a:latin typeface="+mj-lt"/>
                <a:cs typeface="Calibri" panose="020F0502020204030204" pitchFamily="34" charset="0"/>
              </a:rPr>
              <a:t>THẾ KỶ</a:t>
            </a:r>
            <a:r>
              <a:rPr lang="en-US" altLang="ko-KR" sz="1000" b="1" dirty="0">
                <a:solidFill>
                  <a:srgbClr val="32AEB8"/>
                </a:solidFill>
                <a:latin typeface="+mj-lt"/>
                <a:cs typeface="Calibri" panose="020F0502020204030204" pitchFamily="34" charset="0"/>
              </a:rPr>
              <a:t>20</a:t>
            </a:r>
            <a:endParaRPr lang="ko-KR" altLang="en-US" sz="1000" b="1" dirty="0">
              <a:solidFill>
                <a:srgbClr val="32AEB8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  <p:bldP spid="15" grpId="0"/>
      <p:bldP spid="18" grpId="0"/>
      <p:bldP spid="24" grpId="0"/>
      <p:bldP spid="27" grpId="0"/>
      <p:bldP spid="30" grpId="0"/>
      <p:bldP spid="33" grpId="0"/>
      <p:bldP spid="39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32820" y="2283718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12549"/>
            <a:ext cx="9144000" cy="576064"/>
          </a:xfrm>
        </p:spPr>
        <p:txBody>
          <a:bodyPr/>
          <a:lstStyle/>
          <a:p>
            <a:r>
              <a:rPr lang="en-US" altLang="ko-KR" dirty="0"/>
              <a:t>THỦ NGỮ VIỆT NAM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12" y="835795"/>
            <a:ext cx="9071992" cy="655835"/>
          </a:xfrm>
        </p:spPr>
        <p:txBody>
          <a:bodyPr/>
          <a:lstStyle/>
          <a:p>
            <a:pPr lvl="0"/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năm 2000,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Việt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Nam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bắt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khai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nỗ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lực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mình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nhằm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thiện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hóa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Ngôn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ngữ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Việt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Nam.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CLB,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nhóm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dạy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, sinh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NNKH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bắt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nở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rộ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khá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công phu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xuất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như: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3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Ký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hiệu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cho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người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điếc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Việt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Nam,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điểm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NNKH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Việt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Nam,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..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altLang="ko-KR" dirty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91886" y="1710122"/>
            <a:ext cx="987740" cy="1958811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11560" y="2291374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50847" y="230982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Điểm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nhấn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1636" y="324009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1636" y="4020615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3237" y="23198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Tính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giản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lược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1641" y="325931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1641" y="403983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8005" y="2820684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nghĩa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gây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chú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7542" y="2814678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bớt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lượng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ngôn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diễn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gọn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lại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vẫn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đủ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nghĩa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2966" y="377967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VD: Anh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khỏe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không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NNKH: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Khỏe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không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E7056455-7D95-47A4-A0B7-68DE9D90DC5F}"/>
              </a:ext>
            </a:extLst>
          </p:cNvPr>
          <p:cNvSpPr txBox="1"/>
          <p:nvPr/>
        </p:nvSpPr>
        <p:spPr>
          <a:xfrm>
            <a:off x="3649651" y="4342333"/>
            <a:ext cx="333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VD: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Hôm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tôi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gặp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thân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ở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NNKH: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Bạn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thân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gặp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ở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hôm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qua.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build="p"/>
      <p:bldP spid="3" grpId="0" build="p"/>
      <p:bldP spid="20" grpId="0" animBg="1"/>
      <p:bldP spid="27" grpId="0"/>
      <p:bldP spid="30" grpId="0"/>
      <p:bldP spid="33" grpId="0"/>
      <p:bldP spid="37" grpId="0"/>
      <p:bldP spid="39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>
            <a:extLst>
              <a:ext uri="{FF2B5EF4-FFF2-40B4-BE49-F238E27FC236}">
                <a16:creationId xmlns:a16="http://schemas.microsoft.com/office/drawing/2014/main" id="{5C79D621-A058-429D-9176-A7DB92B2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6958" y="0"/>
            <a:ext cx="9139406" cy="51435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64144"/>
            <a:ext cx="5143470" cy="576064"/>
          </a:xfrm>
        </p:spPr>
        <p:txBody>
          <a:bodyPr/>
          <a:lstStyle/>
          <a:p>
            <a:r>
              <a:rPr lang="en-US" altLang="ko-KR" b="1" dirty="0">
                <a:latin typeface="Cambria" panose="02040503050406030204" pitchFamily="18" charset="0"/>
                <a:ea typeface="Cambria" panose="02040503050406030204" pitchFamily="18" charset="0"/>
              </a:rPr>
              <a:t>ỨNG DỤNG VÀ Ý NGHĨA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1340643"/>
            <a:ext cx="26642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Đây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là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công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cụ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giúp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nhận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diện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thủ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ngữ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,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chuyển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từ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thủ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ngữ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   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sang ngôn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ngữ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tự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nhiên. </a:t>
            </a:r>
            <a:endParaRPr lang="en-US" sz="1400" b="0" i="0" dirty="0">
              <a:solidFill>
                <a:srgbClr val="0070C0"/>
              </a:solidFill>
              <a:effectLst/>
              <a:latin typeface="+mj-lt"/>
            </a:endParaRPr>
          </a:p>
          <a:p>
            <a:pPr algn="just"/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Từ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đó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mở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rộng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giao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tiếp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,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người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bình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thường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cũng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có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thể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hiểu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một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cách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chính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xác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nội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dung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 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người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0070C0"/>
                </a:solidFill>
                <a:effectLst/>
                <a:latin typeface="+mj-lt"/>
              </a:rPr>
              <a:t>khiếm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khuyế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t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muốn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      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truyền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đạt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. </a:t>
            </a:r>
            <a:endParaRPr lang="en-US" sz="1400" b="0" i="0" dirty="0">
              <a:solidFill>
                <a:srgbClr val="0070C0"/>
              </a:solidFill>
              <a:effectLst/>
              <a:latin typeface="+mj-lt"/>
            </a:endParaRPr>
          </a:p>
          <a:p>
            <a:pPr algn="just"/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Qua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đó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giúp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người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0070C0"/>
                </a:solidFill>
                <a:effectLst/>
                <a:latin typeface="+mj-lt"/>
              </a:rPr>
              <a:t>khiếm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       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khuyế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t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hòa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nhập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với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cộng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đồn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g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,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không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còn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tự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 ti khi giao </a:t>
            </a:r>
            <a:r>
              <a:rPr lang="vi-VN" sz="1400" b="0" i="0" dirty="0" err="1">
                <a:solidFill>
                  <a:srgbClr val="0070C0"/>
                </a:solidFill>
                <a:effectLst/>
                <a:latin typeface="+mj-lt"/>
              </a:rPr>
              <a:t>tiếp</a:t>
            </a:r>
            <a:r>
              <a:rPr lang="vi-VN" sz="1400" b="0" i="0" dirty="0">
                <a:solidFill>
                  <a:srgbClr val="0070C0"/>
                </a:solidFill>
                <a:effectLst/>
                <a:latin typeface="+mj-lt"/>
              </a:rPr>
              <a:t>.</a:t>
            </a:r>
            <a:endParaRPr lang="en-US" altLang="ko-KR" sz="1400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F14241-DA58-4920-9649-D73F72A8A947}"/>
              </a:ext>
            </a:extLst>
          </p:cNvPr>
          <p:cNvPicPr>
            <a:picLocks noGrp="1" noChangeAspect="1" noChangeArrowheads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6" r="11246"/>
          <a:stretch>
            <a:fillRect/>
          </a:stretch>
        </p:blipFill>
        <p:spPr bwMode="auto">
          <a:xfrm>
            <a:off x="0" y="-1"/>
            <a:ext cx="3995936" cy="523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PHƯƠNG PHÁP 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THỰC HIỆN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5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ơ đồ 29">
            <a:extLst>
              <a:ext uri="{FF2B5EF4-FFF2-40B4-BE49-F238E27FC236}">
                <a16:creationId xmlns:a16="http://schemas.microsoft.com/office/drawing/2014/main" id="{C283534E-F993-44B9-9B2D-B816C7FFA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821863"/>
              </p:ext>
            </p:extLst>
          </p:nvPr>
        </p:nvGraphicFramePr>
        <p:xfrm>
          <a:off x="1524000" y="8435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Chỗ dành sẵn cho Văn bản 31">
            <a:extLst>
              <a:ext uri="{FF2B5EF4-FFF2-40B4-BE49-F238E27FC236}">
                <a16:creationId xmlns:a16="http://schemas.microsoft.com/office/drawing/2014/main" id="{D77FB555-3523-4866-A6AB-E20D60A42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PHƯƠNG PHÁP THỰC HIỆN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1582</Words>
  <Application>Microsoft Office PowerPoint</Application>
  <PresentationFormat>On-screen Show (16:9)</PresentationFormat>
  <Paragraphs>104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Roboto Slab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LÊ NGUYỄN THÙY DƯƠNG</cp:lastModifiedBy>
  <cp:revision>118</cp:revision>
  <dcterms:created xsi:type="dcterms:W3CDTF">2016-12-05T23:26:54Z</dcterms:created>
  <dcterms:modified xsi:type="dcterms:W3CDTF">2021-01-14T01:27:00Z</dcterms:modified>
</cp:coreProperties>
</file>