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288" r:id="rId6"/>
    <p:sldId id="272" r:id="rId7"/>
    <p:sldId id="257" r:id="rId8"/>
    <p:sldId id="301" r:id="rId9"/>
    <p:sldId id="306" r:id="rId10"/>
    <p:sldId id="308" r:id="rId11"/>
    <p:sldId id="262" r:id="rId12"/>
    <p:sldId id="302" r:id="rId13"/>
    <p:sldId id="268" r:id="rId14"/>
    <p:sldId id="269" r:id="rId15"/>
    <p:sldId id="260" r:id="rId16"/>
    <p:sldId id="271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2c15e1-4f82-4cd2-982d-fae2108283a8}">
          <p14:sldIdLst>
            <p14:sldId id="288"/>
            <p14:sldId id="257"/>
            <p14:sldId id="256"/>
            <p14:sldId id="285"/>
            <p14:sldId id="272"/>
          </p14:sldIdLst>
        </p14:section>
        <p14:section name="无标题节" id="{ae7ed7f9-b8a3-4616-8c29-c25ee9b92e0b}">
          <p14:sldIdLst>
            <p14:sldId id="262"/>
            <p14:sldId id="269"/>
            <p14:sldId id="260"/>
            <p14:sldId id="271"/>
            <p14:sldId id="270"/>
            <p14:sldId id="301"/>
            <p14:sldId id="306"/>
            <p14:sldId id="302"/>
            <p14:sldId id="308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604F-E5A4-47AD-BA80-0FB0CDD6B8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29E-D580-420D-B28B-1D2ED0F8B1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8E29E-D580-420D-B28B-1D2ED0F8B1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6200000">
            <a:off x="2693517" y="842989"/>
            <a:ext cx="35623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88640"/>
            <a:ext cx="80648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开机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92696"/>
            <a:ext cx="799288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长按电源按键，持续三秒屏幕亮起开机。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971600" y="1844824"/>
            <a:ext cx="2340768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043608" y="2492896"/>
            <a:ext cx="3168352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552" y="5703639"/>
            <a:ext cx="28083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 关机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6063679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长按电源键，屏幕熄灭关机</a:t>
            </a:r>
            <a:endParaRPr lang="zh-CN" altLang="en-US" sz="1200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187624" y="2780928"/>
            <a:ext cx="3672408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772816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电源键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276872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左方向键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右方向键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826770"/>
            <a:ext cx="7178040" cy="576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6080" y="261620"/>
            <a:ext cx="61976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6.2</a:t>
            </a:r>
            <a:r>
              <a:rPr lang="zh-CN" altLang="en-US"/>
              <a:t>点击打开设备，窗口显示绿色设备在线，点击开启</a:t>
            </a:r>
            <a:r>
              <a:rPr lang="en-US" altLang="zh-CN"/>
              <a:t>MS</a:t>
            </a:r>
            <a:r>
              <a:rPr lang="zh-CN" altLang="en-US"/>
              <a:t>模式，即可进行书写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291" y="54491"/>
            <a:ext cx="18722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6.3</a:t>
            </a:r>
            <a:r>
              <a:rPr lang="zh-CN" altLang="en-US" dirty="0" smtClean="0"/>
              <a:t>书写模式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226" y="64360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当网络处于书写模式时，在软件上可以看到相应的视图窗上有数据，并点开后观察画布。画布左上角显示的当前插入本子里的页码值</a:t>
            </a:r>
            <a:endParaRPr lang="zh-CN" altLang="en-US" sz="12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4510" y="2839720"/>
            <a:ext cx="3753485" cy="213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 flipV="1">
            <a:off x="1364784" y="2141468"/>
            <a:ext cx="864096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623" y="161683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当前处于书写模式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815" y="2798445"/>
            <a:ext cx="4187190" cy="221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 flipV="1">
            <a:off x="5940425" y="1986280"/>
            <a:ext cx="847725" cy="10109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7509" y="161658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画笔提示正在书写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260648"/>
            <a:ext cx="59436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04248" y="134076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双击点开窗口观看画布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80112" y="908720"/>
            <a:ext cx="1224136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5576" y="692696"/>
            <a:ext cx="6048672" cy="20162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24928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当前检测到的页码信息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0" y="1793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蓝牙模式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1412776"/>
            <a:ext cx="340995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H="1">
            <a:off x="395536" y="1772816"/>
            <a:ext cx="360040" cy="15841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343074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闪烁时代表未连接，不闪烁时代表已连接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配对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4377878"/>
            <a:ext cx="763284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当移动设备第一次与设备连接之前需要，设备与手机进行配对，先进入蓝牙模式，然后长按设备右方向键灯至蓝红闪，进入配对过程，在手机软件中“我的设备”中可以搜索的“</a:t>
            </a:r>
            <a:r>
              <a:rPr lang="en-US" altLang="zh-CN" sz="1200" dirty="0" smtClean="0"/>
              <a:t>T9A</a:t>
            </a:r>
            <a:r>
              <a:rPr lang="zh-CN" altLang="en-US" sz="1200" dirty="0" smtClean="0"/>
              <a:t>”设备，选择连接。</a:t>
            </a:r>
            <a:endParaRPr lang="zh-CN" altLang="en-US" sz="12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941168"/>
            <a:ext cx="29432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>
          <a:xfrm flipV="1">
            <a:off x="2411760" y="5085184"/>
            <a:ext cx="1368152" cy="360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9912" y="48691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进入配对提示动画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12776"/>
            <a:ext cx="30762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 flipH="1">
            <a:off x="4211960" y="2420888"/>
            <a:ext cx="864096" cy="10081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91880" y="35010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搜索到的设备，点击选中连接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0040" y="5393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普通连接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0040" y="980728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如果之前与移动设备与配对绑定过，直接打开电源后，在“我的设备”中可以搜到设备，选择并连接。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260648"/>
            <a:ext cx="511114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43608" y="53732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连接后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界面可查看设备的信息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166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书写功能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629980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当设备与移动设备连接后，通过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可以创建画布，此时可以书写。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0758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OTA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5517232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可通过</a:t>
            </a:r>
            <a:r>
              <a:rPr lang="en-US" altLang="zh-CN" sz="1200" dirty="0" smtClean="0"/>
              <a:t>APP,</a:t>
            </a:r>
            <a:r>
              <a:rPr lang="zh-CN" altLang="en-US" sz="1200" dirty="0" smtClean="0"/>
              <a:t>对设备进行远程空中升级固件。</a:t>
            </a:r>
            <a:endParaRPr lang="zh-CN" altLang="en-US" sz="12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2259" y="980728"/>
            <a:ext cx="3895725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276872"/>
            <a:ext cx="352839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>
          <a:xfrm flipV="1">
            <a:off x="2483768" y="3429000"/>
            <a:ext cx="4608512" cy="1368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" descr="C:\Users\Administrator\Desktop\硬件屏幕流程\硬件屏幕流程\开机流程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846455" y="1965960"/>
            <a:ext cx="6461760" cy="433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64845" y="724535"/>
            <a:ext cx="558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3.1</a:t>
            </a:r>
            <a:r>
              <a:rPr lang="en-US" altLang="zh-CN"/>
              <a:t> </a:t>
            </a:r>
            <a:r>
              <a:rPr lang="zh-CN" altLang="en-US"/>
              <a:t>无</a:t>
            </a:r>
            <a:r>
              <a:rPr lang="en-US" altLang="zh-CN"/>
              <a:t>USB</a:t>
            </a:r>
            <a:r>
              <a:rPr lang="zh-CN" altLang="en-US"/>
              <a:t>插入</a:t>
            </a:r>
            <a:r>
              <a:rPr lang="en-US" altLang="zh-CN"/>
              <a:t>PC</a:t>
            </a:r>
            <a:r>
              <a:rPr lang="zh-CN" altLang="en-US"/>
              <a:t>，</a:t>
            </a:r>
            <a:r>
              <a:rPr lang="zh-CN" altLang="en-US"/>
              <a:t>开机进入</a:t>
            </a:r>
            <a:r>
              <a:rPr lang="en-US" altLang="zh-CN"/>
              <a:t>2.4G NBL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3900" y="1218565"/>
            <a:ext cx="68256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3.2</a:t>
            </a:r>
            <a:r>
              <a:rPr lang="en-US" altLang="zh-CN"/>
              <a:t> USB</a:t>
            </a:r>
            <a:r>
              <a:rPr lang="zh-CN" altLang="en-US"/>
              <a:t>插入</a:t>
            </a:r>
            <a:r>
              <a:rPr lang="en-US" altLang="zh-CN"/>
              <a:t>PC</a:t>
            </a:r>
            <a:r>
              <a:rPr lang="zh-CN" altLang="en-US"/>
              <a:t>，打开</a:t>
            </a:r>
            <a:r>
              <a:rPr lang="en-US" altLang="zh-CN"/>
              <a:t>PC demo</a:t>
            </a:r>
            <a:r>
              <a:rPr lang="zh-CN" altLang="en-US"/>
              <a:t>软件，提示是否启用</a:t>
            </a:r>
            <a:r>
              <a:rPr lang="en-US" altLang="zh-CN"/>
              <a:t>usb</a:t>
            </a:r>
            <a:r>
              <a:rPr lang="zh-CN" altLang="en-US"/>
              <a:t>连接，点击左方向键选择是，点击右方向键选择否，选择是进入</a:t>
            </a:r>
            <a:r>
              <a:rPr lang="en-US" altLang="zh-CN"/>
              <a:t>usb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3900" y="356235"/>
            <a:ext cx="434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/>
              <a:t> </a:t>
            </a:r>
            <a:r>
              <a:rPr lang="en-US" altLang="zh-CN"/>
              <a:t>T8A</a:t>
            </a:r>
            <a:r>
              <a:rPr lang="zh-CN" altLang="en-US"/>
              <a:t>设备三种模式 </a:t>
            </a:r>
            <a:r>
              <a:rPr lang="en-US" altLang="zh-CN"/>
              <a:t>2.4G NBL/</a:t>
            </a:r>
            <a:r>
              <a:rPr lang="zh-CN" altLang="en-US"/>
              <a:t>蓝牙</a:t>
            </a:r>
            <a:r>
              <a:rPr lang="en-US" altLang="zh-CN"/>
              <a:t>/USB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" descr="C:\Users\Administrator\Desktop\硬件屏幕流程\硬件屏幕流程\切换模式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398270" y="1303655"/>
            <a:ext cx="6347460" cy="425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32790" y="1019175"/>
            <a:ext cx="801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3.3</a:t>
            </a:r>
            <a:r>
              <a:rPr lang="en-US" altLang="zh-CN"/>
              <a:t> </a:t>
            </a:r>
            <a:r>
              <a:rPr lang="zh-CN" altLang="en-US"/>
              <a:t>长按左方向键</a:t>
            </a:r>
            <a:r>
              <a:rPr lang="en-US" altLang="zh-CN"/>
              <a:t>3</a:t>
            </a:r>
            <a:r>
              <a:rPr lang="zh-CN" altLang="en-US"/>
              <a:t>秒进入模式选择界面，右方向键选择模式，单击电源键确认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116632"/>
            <a:ext cx="252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 工作模式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620688"/>
            <a:ext cx="8064896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设备支持动态切换连接模式，在主界面时，长按左方向键三秒 ，进入“选择模式”界面，可以通过右方向按键来选择相应的数据连接模式，单击“电源键”确认。切换模式操作后，会进入一个等待界面</a:t>
            </a:r>
            <a:endParaRPr lang="zh-CN" altLang="en-US" sz="1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195586"/>
            <a:ext cx="33337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2968352"/>
            <a:ext cx="331236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938092"/>
            <a:ext cx="3312368" cy="180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4008" y="183553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USB</a:t>
            </a:r>
            <a:r>
              <a:rPr lang="zh-CN" altLang="en-US" dirty="0" smtClean="0"/>
              <a:t>连接模式等待界面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63573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蓝牙连接模式等待界面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56519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2.4G</a:t>
            </a:r>
            <a:r>
              <a:rPr lang="zh-CN" altLang="en-US" dirty="0" smtClean="0"/>
              <a:t>连接模式等待界面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66967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 各个模式下的使用与相应的软件使用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360" y="1160780"/>
            <a:ext cx="747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5.1 </a:t>
            </a:r>
            <a:r>
              <a:rPr lang="en-US" altLang="zh-CN" dirty="0" smtClean="0"/>
              <a:t> USB </a:t>
            </a:r>
            <a:r>
              <a:rPr lang="zh-CN" altLang="en-US" dirty="0" smtClean="0"/>
              <a:t>模式（打开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软件直接用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连接电脑）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 当设备选择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模式后，打开软件选择设备并打开。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2276872"/>
            <a:ext cx="41764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276872"/>
            <a:ext cx="366712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箭头连接符 17"/>
          <p:cNvCxnSpPr>
            <a:stCxn id="31" idx="1"/>
          </p:cNvCxnSpPr>
          <p:nvPr/>
        </p:nvCxnSpPr>
        <p:spPr>
          <a:xfrm flipH="1">
            <a:off x="899592" y="2461538"/>
            <a:ext cx="1872208" cy="96746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2120" y="63720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打开后界面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899592" y="4941168"/>
            <a:ext cx="648072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7664" y="53012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点击打开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22768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选择设备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950595"/>
            <a:ext cx="3828415" cy="5742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855" y="271145"/>
            <a:ext cx="564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5.2</a:t>
            </a:r>
            <a:r>
              <a:rPr lang="en-US" altLang="zh-CN"/>
              <a:t> USB</a:t>
            </a:r>
            <a:r>
              <a:rPr lang="zh-CN" altLang="en-US"/>
              <a:t>模式打开</a:t>
            </a:r>
            <a:r>
              <a:rPr lang="en-US" altLang="zh-CN"/>
              <a:t>demo</a:t>
            </a:r>
            <a:r>
              <a:rPr lang="zh-CN" altLang="en-US"/>
              <a:t>软件设置</a:t>
            </a:r>
            <a:r>
              <a:rPr lang="en-US" altLang="zh-CN"/>
              <a:t>T8A</a:t>
            </a:r>
            <a:r>
              <a:rPr lang="zh-CN" altLang="en-US"/>
              <a:t>设备班级和学号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7370" y="584835"/>
            <a:ext cx="6443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点击确定，设置成功后对应板子右上角屏幕上的班级和学号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940" y="5873115"/>
            <a:ext cx="261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890" y="6312535"/>
            <a:ext cx="70072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0827" y="592500"/>
            <a:ext cx="6368802" cy="528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V="1">
            <a:off x="1403648" y="620688"/>
            <a:ext cx="5832648" cy="360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5825" y="468630"/>
            <a:ext cx="15843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双击窗口弹出画布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1025" y="252095"/>
            <a:ext cx="549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5.3</a:t>
            </a:r>
            <a:r>
              <a:rPr lang="en-US" altLang="zh-CN"/>
              <a:t> USB</a:t>
            </a:r>
            <a:r>
              <a:rPr lang="zh-CN" altLang="en-US"/>
              <a:t>模式连接，双击</a:t>
            </a:r>
            <a:r>
              <a:rPr lang="en-US" altLang="zh-CN"/>
              <a:t>1</a:t>
            </a:r>
            <a:r>
              <a:rPr lang="zh-CN" altLang="en-US"/>
              <a:t>号窗口弹出画，进行书写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1519" y="781730"/>
            <a:ext cx="8100392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1179116" y="2908315"/>
            <a:ext cx="648072" cy="1368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2220" y="427672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点击升级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732655" y="1557020"/>
            <a:ext cx="2719070" cy="25298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9245" y="4085590"/>
            <a:ext cx="280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选择要升级的固件文件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05290" y="3321566"/>
            <a:ext cx="504056" cy="8640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7710" y="4086860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点击升级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1655" y="279400"/>
            <a:ext cx="338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5.4 </a:t>
            </a:r>
            <a:r>
              <a:rPr lang="en-US" altLang="zh-CN" dirty="0" smtClean="0">
                <a:sym typeface="+mn-ea"/>
              </a:rPr>
              <a:t>DFU</a:t>
            </a:r>
            <a:r>
              <a:rPr lang="zh-CN" altLang="en-US" dirty="0" smtClean="0">
                <a:sym typeface="+mn-ea"/>
              </a:rPr>
              <a:t>升级功能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145" y="5070475"/>
            <a:ext cx="632460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可以通过</a:t>
            </a:r>
            <a:r>
              <a:rPr lang="en-US" altLang="zh-CN" dirty="0" smtClean="0">
                <a:sym typeface="+mn-ea"/>
              </a:rPr>
              <a:t>USB</a:t>
            </a:r>
            <a:r>
              <a:rPr lang="zh-CN" altLang="en-US" dirty="0" smtClean="0">
                <a:sym typeface="+mn-ea"/>
              </a:rPr>
              <a:t>接口对设备进行升级固件。升级成功提示后需要等待机器自启动完成后，重新打开设备才能使用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079" y="1090330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设备</a:t>
            </a:r>
            <a:r>
              <a:rPr lang="en-US" altLang="zh-CN" sz="1200" dirty="0" smtClean="0"/>
              <a:t>2.4g </a:t>
            </a:r>
            <a:r>
              <a:rPr lang="zh-CN" altLang="en-US" sz="1200" dirty="0" smtClean="0"/>
              <a:t>模式下的网络号与设备号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7704" y="177205"/>
            <a:ext cx="20882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2.4G NBL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7115" y="1484660"/>
            <a:ext cx="3676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 flipV="1">
            <a:off x="2483768" y="1484784"/>
            <a:ext cx="2016224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91880" y="1988840"/>
            <a:ext cx="1296144" cy="720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4008" y="126876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</a:t>
            </a:r>
            <a:r>
              <a:rPr lang="zh-CN" altLang="en-US" sz="1200" dirty="0" smtClean="0"/>
              <a:t>代表网络号要与网关的网络号一致才能连接通信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191683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代表同一网络号下的设备地址，必须唯一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71600" y="1628800"/>
            <a:ext cx="3600400" cy="11521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008" y="263691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点击设置新的网络配置</a:t>
            </a:r>
            <a:endParaRPr lang="zh-CN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756" y="3851022"/>
            <a:ext cx="52197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箭头连接符 25"/>
          <p:cNvCxnSpPr/>
          <p:nvPr/>
        </p:nvCxnSpPr>
        <p:spPr>
          <a:xfrm flipV="1">
            <a:off x="4283968" y="4149080"/>
            <a:ext cx="1800200" cy="288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84168" y="4005064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填写以下三个参数（注意：</a:t>
            </a:r>
            <a:r>
              <a:rPr lang="en-US" altLang="zh-CN" sz="1400" dirty="0" smtClean="0"/>
              <a:t>customer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必须与网关的一致）后点确定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56895" y="633730"/>
            <a:ext cx="443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6.1</a:t>
            </a:r>
            <a:r>
              <a:rPr lang="en-US" altLang="zh-CN"/>
              <a:t> </a:t>
            </a:r>
            <a:r>
              <a:rPr lang="zh-CN" altLang="en-US"/>
              <a:t>网关设备连接</a:t>
            </a:r>
            <a:r>
              <a:rPr lang="en-US" altLang="zh-CN"/>
              <a:t>PC</a:t>
            </a:r>
            <a:r>
              <a:rPr lang="zh-CN" altLang="en-US"/>
              <a:t>，打开</a:t>
            </a:r>
            <a:r>
              <a:rPr lang="en-US" altLang="zh-CN"/>
              <a:t>demo</a:t>
            </a:r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5920" y="3075305"/>
            <a:ext cx="563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class </a:t>
            </a:r>
            <a:r>
              <a:rPr lang="zh-CN" altLang="en-US"/>
              <a:t>网关和</a:t>
            </a:r>
            <a:r>
              <a:rPr lang="en-US" altLang="zh-CN"/>
              <a:t>T8A</a:t>
            </a:r>
            <a:r>
              <a:rPr lang="zh-CN" altLang="en-US"/>
              <a:t>设备网络号必须一致，才能连接通信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全屏显示(4:3)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THEA</cp:lastModifiedBy>
  <cp:revision>66</cp:revision>
  <dcterms:created xsi:type="dcterms:W3CDTF">2017-05-02T08:09:00Z</dcterms:created>
  <dcterms:modified xsi:type="dcterms:W3CDTF">2017-06-14T08:22:50Z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