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2.png" ContentType="image/png"/>
  <Override PartName="/ppt/media/image6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7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3.jpeg" ContentType="image/jpeg"/>
  <Override PartName="/ppt/media/image12.jpeg" ContentType="image/jpeg"/>
  <Override PartName="/ppt/media/image10.jpeg" ContentType="image/jpeg"/>
  <Override PartName="/ppt/media/image11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0-03-22T12:54:32.000000000" idx="1">
    <p:pos x="0" y="2879"/>
    <p:text>Error behaviour needs to computed?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2846CC5-692E-448C-9794-294E1E0ADB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01FAD8-C015-4BF4-8F76-29A822479310}" type="slidenum">
              <a:rPr b="0" lang="en-US" sz="1200" spc="-1" strike="noStrike">
                <a:latin typeface="+mn-lt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1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" name="Group 2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" name="Group 12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13" name="CustomShape 13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4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" name="Group 22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23" name="CustomShape 23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0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1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" name="Group 32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33" name="CustomShape 33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1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2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4"/>
          <p:cNvSpPr/>
          <p:nvPr/>
        </p:nvSpPr>
        <p:spPr>
          <a:xfrm>
            <a:off x="-1376280" y="4197240"/>
            <a:ext cx="36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>
            <a:off x="-3583080" y="3049560"/>
            <a:ext cx="14507280" cy="17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Bildobjekt 19" descr=""/>
          <p:cNvPicPr/>
          <p:nvPr/>
        </p:nvPicPr>
        <p:blipFill>
          <a:blip r:embed="rId3"/>
          <a:stretch/>
        </p:blipFill>
        <p:spPr>
          <a:xfrm>
            <a:off x="7427880" y="333720"/>
            <a:ext cx="1380240" cy="219960"/>
          </a:xfrm>
          <a:prstGeom prst="rect">
            <a:avLst/>
          </a:prstGeom>
          <a:ln>
            <a:noFill/>
          </a:ln>
        </p:spPr>
      </p:pic>
      <p:pic>
        <p:nvPicPr>
          <p:cNvPr id="47" name="Bildobjekt 18" descr=""/>
          <p:cNvPicPr/>
          <p:nvPr/>
        </p:nvPicPr>
        <p:blipFill>
          <a:blip r:embed="rId4"/>
          <a:srcRect l="27231" t="40906" r="20988" b="17530"/>
          <a:stretch/>
        </p:blipFill>
        <p:spPr>
          <a:xfrm>
            <a:off x="250920" y="2542680"/>
            <a:ext cx="8641800" cy="2425680"/>
          </a:xfrm>
          <a:prstGeom prst="rect">
            <a:avLst/>
          </a:prstGeom>
          <a:ln>
            <a:noFill/>
          </a:ln>
        </p:spPr>
      </p:pic>
      <p:grpSp>
        <p:nvGrpSpPr>
          <p:cNvPr id="48" name="Group 46"/>
          <p:cNvGrpSpPr/>
          <p:nvPr/>
        </p:nvGrpSpPr>
        <p:grpSpPr>
          <a:xfrm>
            <a:off x="0" y="0"/>
            <a:ext cx="1172160" cy="1180440"/>
            <a:chOff x="0" y="0"/>
            <a:chExt cx="1172160" cy="1180440"/>
          </a:xfrm>
        </p:grpSpPr>
        <p:pic>
          <p:nvPicPr>
            <p:cNvPr id="49" name="Picture 2" descr=""/>
            <p:cNvPicPr/>
            <p:nvPr/>
          </p:nvPicPr>
          <p:blipFill>
            <a:blip r:embed="rId5"/>
            <a:stretch/>
          </p:blipFill>
          <p:spPr>
            <a:xfrm>
              <a:off x="250200" y="249480"/>
              <a:ext cx="671760" cy="6804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50" name="Group 47"/>
            <p:cNvGrpSpPr/>
            <p:nvPr/>
          </p:nvGrpSpPr>
          <p:grpSpPr>
            <a:xfrm>
              <a:off x="461160" y="0"/>
              <a:ext cx="249840" cy="249840"/>
              <a:chOff x="461160" y="0"/>
              <a:chExt cx="249840" cy="249840"/>
            </a:xfrm>
          </p:grpSpPr>
          <p:sp>
            <p:nvSpPr>
              <p:cNvPr id="51" name="CustomShape 48"/>
              <p:cNvSpPr/>
              <p:nvPr/>
            </p:nvSpPr>
            <p:spPr>
              <a:xfrm>
                <a:off x="46116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49"/>
              <p:cNvSpPr/>
              <p:nvPr/>
            </p:nvSpPr>
            <p:spPr>
              <a:xfrm>
                <a:off x="46116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50"/>
              <p:cNvSpPr/>
              <p:nvPr/>
            </p:nvSpPr>
            <p:spPr>
              <a:xfrm>
                <a:off x="46116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1"/>
              <p:cNvSpPr/>
              <p:nvPr/>
            </p:nvSpPr>
            <p:spPr>
              <a:xfrm>
                <a:off x="54468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52"/>
              <p:cNvSpPr/>
              <p:nvPr/>
            </p:nvSpPr>
            <p:spPr>
              <a:xfrm>
                <a:off x="628200" y="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53"/>
              <p:cNvSpPr/>
              <p:nvPr/>
            </p:nvSpPr>
            <p:spPr>
              <a:xfrm>
                <a:off x="54468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54"/>
              <p:cNvSpPr/>
              <p:nvPr/>
            </p:nvSpPr>
            <p:spPr>
              <a:xfrm>
                <a:off x="628200" y="1670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55"/>
              <p:cNvSpPr/>
              <p:nvPr/>
            </p:nvSpPr>
            <p:spPr>
              <a:xfrm>
                <a:off x="62820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56"/>
              <p:cNvSpPr/>
              <p:nvPr/>
            </p:nvSpPr>
            <p:spPr>
              <a:xfrm>
                <a:off x="544680" y="835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" name="Group 57"/>
            <p:cNvGrpSpPr/>
            <p:nvPr/>
          </p:nvGrpSpPr>
          <p:grpSpPr>
            <a:xfrm>
              <a:off x="461160" y="930960"/>
              <a:ext cx="249840" cy="249480"/>
              <a:chOff x="461160" y="930960"/>
              <a:chExt cx="249840" cy="249480"/>
            </a:xfrm>
          </p:grpSpPr>
          <p:sp>
            <p:nvSpPr>
              <p:cNvPr id="61" name="CustomShape 58"/>
              <p:cNvSpPr/>
              <p:nvPr/>
            </p:nvSpPr>
            <p:spPr>
              <a:xfrm>
                <a:off x="46116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59"/>
              <p:cNvSpPr/>
              <p:nvPr/>
            </p:nvSpPr>
            <p:spPr>
              <a:xfrm>
                <a:off x="46116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60"/>
              <p:cNvSpPr/>
              <p:nvPr/>
            </p:nvSpPr>
            <p:spPr>
              <a:xfrm>
                <a:off x="46116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61"/>
              <p:cNvSpPr/>
              <p:nvPr/>
            </p:nvSpPr>
            <p:spPr>
              <a:xfrm>
                <a:off x="54468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62"/>
              <p:cNvSpPr/>
              <p:nvPr/>
            </p:nvSpPr>
            <p:spPr>
              <a:xfrm>
                <a:off x="628200" y="9309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CustomShape 63"/>
              <p:cNvSpPr/>
              <p:nvPr/>
            </p:nvSpPr>
            <p:spPr>
              <a:xfrm>
                <a:off x="54468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CustomShape 64"/>
              <p:cNvSpPr/>
              <p:nvPr/>
            </p:nvSpPr>
            <p:spPr>
              <a:xfrm>
                <a:off x="628200" y="109764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CustomShape 65"/>
              <p:cNvSpPr/>
              <p:nvPr/>
            </p:nvSpPr>
            <p:spPr>
              <a:xfrm>
                <a:off x="62820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CustomShape 66"/>
              <p:cNvSpPr/>
              <p:nvPr/>
            </p:nvSpPr>
            <p:spPr>
              <a:xfrm>
                <a:off x="544680" y="101412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0" name="Group 67"/>
            <p:cNvGrpSpPr/>
            <p:nvPr/>
          </p:nvGrpSpPr>
          <p:grpSpPr>
            <a:xfrm>
              <a:off x="0" y="464760"/>
              <a:ext cx="249480" cy="249840"/>
              <a:chOff x="0" y="464760"/>
              <a:chExt cx="249480" cy="249840"/>
            </a:xfrm>
          </p:grpSpPr>
          <p:sp>
            <p:nvSpPr>
              <p:cNvPr id="71" name="CustomShape 68"/>
              <p:cNvSpPr/>
              <p:nvPr/>
            </p:nvSpPr>
            <p:spPr>
              <a:xfrm>
                <a:off x="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CustomShape 69"/>
              <p:cNvSpPr/>
              <p:nvPr/>
            </p:nvSpPr>
            <p:spPr>
              <a:xfrm>
                <a:off x="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CustomShape 70"/>
              <p:cNvSpPr/>
              <p:nvPr/>
            </p:nvSpPr>
            <p:spPr>
              <a:xfrm>
                <a:off x="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CustomShape 71"/>
              <p:cNvSpPr/>
              <p:nvPr/>
            </p:nvSpPr>
            <p:spPr>
              <a:xfrm>
                <a:off x="8352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CustomShape 72"/>
              <p:cNvSpPr/>
              <p:nvPr/>
            </p:nvSpPr>
            <p:spPr>
              <a:xfrm>
                <a:off x="166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CustomShape 73"/>
              <p:cNvSpPr/>
              <p:nvPr/>
            </p:nvSpPr>
            <p:spPr>
              <a:xfrm>
                <a:off x="8352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CustomShape 74"/>
              <p:cNvSpPr/>
              <p:nvPr/>
            </p:nvSpPr>
            <p:spPr>
              <a:xfrm>
                <a:off x="166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CustomShape 75"/>
              <p:cNvSpPr/>
              <p:nvPr/>
            </p:nvSpPr>
            <p:spPr>
              <a:xfrm>
                <a:off x="166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CustomShape 76"/>
              <p:cNvSpPr/>
              <p:nvPr/>
            </p:nvSpPr>
            <p:spPr>
              <a:xfrm>
                <a:off x="8352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0" name="Group 77"/>
            <p:cNvGrpSpPr/>
            <p:nvPr/>
          </p:nvGrpSpPr>
          <p:grpSpPr>
            <a:xfrm>
              <a:off x="922680" y="464760"/>
              <a:ext cx="249480" cy="249840"/>
              <a:chOff x="922680" y="464760"/>
              <a:chExt cx="249480" cy="249840"/>
            </a:xfrm>
          </p:grpSpPr>
          <p:sp>
            <p:nvSpPr>
              <p:cNvPr id="81" name="CustomShape 78"/>
              <p:cNvSpPr/>
              <p:nvPr/>
            </p:nvSpPr>
            <p:spPr>
              <a:xfrm>
                <a:off x="92268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CustomShape 79"/>
              <p:cNvSpPr/>
              <p:nvPr/>
            </p:nvSpPr>
            <p:spPr>
              <a:xfrm>
                <a:off x="92268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CustomShape 80"/>
              <p:cNvSpPr/>
              <p:nvPr/>
            </p:nvSpPr>
            <p:spPr>
              <a:xfrm>
                <a:off x="92268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CustomShape 81"/>
              <p:cNvSpPr/>
              <p:nvPr/>
            </p:nvSpPr>
            <p:spPr>
              <a:xfrm>
                <a:off x="100584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CustomShape 82"/>
              <p:cNvSpPr/>
              <p:nvPr/>
            </p:nvSpPr>
            <p:spPr>
              <a:xfrm>
                <a:off x="1089360" y="46476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CustomShape 83"/>
              <p:cNvSpPr/>
              <p:nvPr/>
            </p:nvSpPr>
            <p:spPr>
              <a:xfrm>
                <a:off x="100584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CustomShape 84"/>
              <p:cNvSpPr/>
              <p:nvPr/>
            </p:nvSpPr>
            <p:spPr>
              <a:xfrm>
                <a:off x="1089360" y="63180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CustomShape 85"/>
              <p:cNvSpPr/>
              <p:nvPr/>
            </p:nvSpPr>
            <p:spPr>
              <a:xfrm>
                <a:off x="108936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CustomShape 86"/>
              <p:cNvSpPr/>
              <p:nvPr/>
            </p:nvSpPr>
            <p:spPr>
              <a:xfrm>
                <a:off x="1005840" y="548280"/>
                <a:ext cx="82800" cy="82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0" name="Line 87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8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0" y="0"/>
            <a:ext cx="1171800" cy="1180080"/>
            <a:chOff x="0" y="0"/>
            <a:chExt cx="1171800" cy="1180080"/>
          </a:xfrm>
        </p:grpSpPr>
        <p:pic>
          <p:nvPicPr>
            <p:cNvPr id="130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400" cy="6800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31" name="Group 2"/>
            <p:cNvGrpSpPr/>
            <p:nvPr/>
          </p:nvGrpSpPr>
          <p:grpSpPr>
            <a:xfrm>
              <a:off x="461160" y="0"/>
              <a:ext cx="249480" cy="249480"/>
              <a:chOff x="461160" y="0"/>
              <a:chExt cx="249480" cy="249480"/>
            </a:xfrm>
          </p:grpSpPr>
          <p:sp>
            <p:nvSpPr>
              <p:cNvPr id="132" name="CustomShape 3"/>
              <p:cNvSpPr/>
              <p:nvPr/>
            </p:nvSpPr>
            <p:spPr>
              <a:xfrm>
                <a:off x="461160" y="1670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CustomShape 4"/>
              <p:cNvSpPr/>
              <p:nvPr/>
            </p:nvSpPr>
            <p:spPr>
              <a:xfrm>
                <a:off x="461160" y="835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CustomShape 5"/>
              <p:cNvSpPr/>
              <p:nvPr/>
            </p:nvSpPr>
            <p:spPr>
              <a:xfrm>
                <a:off x="461160" y="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CustomShape 6"/>
              <p:cNvSpPr/>
              <p:nvPr/>
            </p:nvSpPr>
            <p:spPr>
              <a:xfrm>
                <a:off x="544680" y="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CustomShape 7"/>
              <p:cNvSpPr/>
              <p:nvPr/>
            </p:nvSpPr>
            <p:spPr>
              <a:xfrm>
                <a:off x="628200" y="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CustomShape 8"/>
              <p:cNvSpPr/>
              <p:nvPr/>
            </p:nvSpPr>
            <p:spPr>
              <a:xfrm>
                <a:off x="544680" y="1670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CustomShape 9"/>
              <p:cNvSpPr/>
              <p:nvPr/>
            </p:nvSpPr>
            <p:spPr>
              <a:xfrm>
                <a:off x="628200" y="1670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CustomShape 10"/>
              <p:cNvSpPr/>
              <p:nvPr/>
            </p:nvSpPr>
            <p:spPr>
              <a:xfrm>
                <a:off x="628200" y="835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CustomShape 11"/>
              <p:cNvSpPr/>
              <p:nvPr/>
            </p:nvSpPr>
            <p:spPr>
              <a:xfrm>
                <a:off x="544680" y="835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1" name="Group 12"/>
            <p:cNvGrpSpPr/>
            <p:nvPr/>
          </p:nvGrpSpPr>
          <p:grpSpPr>
            <a:xfrm>
              <a:off x="461160" y="930960"/>
              <a:ext cx="249480" cy="249120"/>
              <a:chOff x="461160" y="930960"/>
              <a:chExt cx="249480" cy="249120"/>
            </a:xfrm>
          </p:grpSpPr>
          <p:sp>
            <p:nvSpPr>
              <p:cNvPr id="142" name="CustomShape 13"/>
              <p:cNvSpPr/>
              <p:nvPr/>
            </p:nvSpPr>
            <p:spPr>
              <a:xfrm>
                <a:off x="461160" y="10976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3" name="CustomShape 14"/>
              <p:cNvSpPr/>
              <p:nvPr/>
            </p:nvSpPr>
            <p:spPr>
              <a:xfrm>
                <a:off x="461160" y="10141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CustomShape 15"/>
              <p:cNvSpPr/>
              <p:nvPr/>
            </p:nvSpPr>
            <p:spPr>
              <a:xfrm>
                <a:off x="461160" y="9309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16"/>
              <p:cNvSpPr/>
              <p:nvPr/>
            </p:nvSpPr>
            <p:spPr>
              <a:xfrm>
                <a:off x="544680" y="9309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CustomShape 17"/>
              <p:cNvSpPr/>
              <p:nvPr/>
            </p:nvSpPr>
            <p:spPr>
              <a:xfrm>
                <a:off x="628200" y="9309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CustomShape 18"/>
              <p:cNvSpPr/>
              <p:nvPr/>
            </p:nvSpPr>
            <p:spPr>
              <a:xfrm>
                <a:off x="544680" y="10976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CustomShape 19"/>
              <p:cNvSpPr/>
              <p:nvPr/>
            </p:nvSpPr>
            <p:spPr>
              <a:xfrm>
                <a:off x="628200" y="10976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CustomShape 20"/>
              <p:cNvSpPr/>
              <p:nvPr/>
            </p:nvSpPr>
            <p:spPr>
              <a:xfrm>
                <a:off x="628200" y="10141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CustomShape 21"/>
              <p:cNvSpPr/>
              <p:nvPr/>
            </p:nvSpPr>
            <p:spPr>
              <a:xfrm>
                <a:off x="544680" y="10141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1" name="Group 22"/>
            <p:cNvGrpSpPr/>
            <p:nvPr/>
          </p:nvGrpSpPr>
          <p:grpSpPr>
            <a:xfrm>
              <a:off x="0" y="464760"/>
              <a:ext cx="249120" cy="249480"/>
              <a:chOff x="0" y="464760"/>
              <a:chExt cx="249120" cy="249480"/>
            </a:xfrm>
          </p:grpSpPr>
          <p:sp>
            <p:nvSpPr>
              <p:cNvPr id="152" name="CustomShape 23"/>
              <p:cNvSpPr/>
              <p:nvPr/>
            </p:nvSpPr>
            <p:spPr>
              <a:xfrm>
                <a:off x="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CustomShape 24"/>
              <p:cNvSpPr/>
              <p:nvPr/>
            </p:nvSpPr>
            <p:spPr>
              <a:xfrm>
                <a:off x="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CustomShape 25"/>
              <p:cNvSpPr/>
              <p:nvPr/>
            </p:nvSpPr>
            <p:spPr>
              <a:xfrm>
                <a:off x="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CustomShape 26"/>
              <p:cNvSpPr/>
              <p:nvPr/>
            </p:nvSpPr>
            <p:spPr>
              <a:xfrm>
                <a:off x="8352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CustomShape 27"/>
              <p:cNvSpPr/>
              <p:nvPr/>
            </p:nvSpPr>
            <p:spPr>
              <a:xfrm>
                <a:off x="16668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CustomShape 28"/>
              <p:cNvSpPr/>
              <p:nvPr/>
            </p:nvSpPr>
            <p:spPr>
              <a:xfrm>
                <a:off x="8352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CustomShape 29"/>
              <p:cNvSpPr/>
              <p:nvPr/>
            </p:nvSpPr>
            <p:spPr>
              <a:xfrm>
                <a:off x="16668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CustomShape 30"/>
              <p:cNvSpPr/>
              <p:nvPr/>
            </p:nvSpPr>
            <p:spPr>
              <a:xfrm>
                <a:off x="16668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CustomShape 31"/>
              <p:cNvSpPr/>
              <p:nvPr/>
            </p:nvSpPr>
            <p:spPr>
              <a:xfrm>
                <a:off x="8352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61" name="Group 32"/>
            <p:cNvGrpSpPr/>
            <p:nvPr/>
          </p:nvGrpSpPr>
          <p:grpSpPr>
            <a:xfrm>
              <a:off x="922680" y="464760"/>
              <a:ext cx="249120" cy="249480"/>
              <a:chOff x="922680" y="464760"/>
              <a:chExt cx="249120" cy="249480"/>
            </a:xfrm>
          </p:grpSpPr>
          <p:sp>
            <p:nvSpPr>
              <p:cNvPr id="162" name="CustomShape 33"/>
              <p:cNvSpPr/>
              <p:nvPr/>
            </p:nvSpPr>
            <p:spPr>
              <a:xfrm>
                <a:off x="92268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CustomShape 34"/>
              <p:cNvSpPr/>
              <p:nvPr/>
            </p:nvSpPr>
            <p:spPr>
              <a:xfrm>
                <a:off x="92268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CustomShape 35"/>
              <p:cNvSpPr/>
              <p:nvPr/>
            </p:nvSpPr>
            <p:spPr>
              <a:xfrm>
                <a:off x="92268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CustomShape 36"/>
              <p:cNvSpPr/>
              <p:nvPr/>
            </p:nvSpPr>
            <p:spPr>
              <a:xfrm>
                <a:off x="100584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CustomShape 37"/>
              <p:cNvSpPr/>
              <p:nvPr/>
            </p:nvSpPr>
            <p:spPr>
              <a:xfrm>
                <a:off x="108936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CustomShape 38"/>
              <p:cNvSpPr/>
              <p:nvPr/>
            </p:nvSpPr>
            <p:spPr>
              <a:xfrm>
                <a:off x="100584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CustomShape 39"/>
              <p:cNvSpPr/>
              <p:nvPr/>
            </p:nvSpPr>
            <p:spPr>
              <a:xfrm>
                <a:off x="108936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CustomShape 40"/>
              <p:cNvSpPr/>
              <p:nvPr/>
            </p:nvSpPr>
            <p:spPr>
              <a:xfrm>
                <a:off x="108936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CustomShape 41"/>
              <p:cNvSpPr/>
              <p:nvPr/>
            </p:nvSpPr>
            <p:spPr>
              <a:xfrm>
                <a:off x="100584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71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1"/>
          <p:cNvGrpSpPr/>
          <p:nvPr/>
        </p:nvGrpSpPr>
        <p:grpSpPr>
          <a:xfrm>
            <a:off x="0" y="0"/>
            <a:ext cx="1171800" cy="1180080"/>
            <a:chOff x="0" y="0"/>
            <a:chExt cx="1171800" cy="1180080"/>
          </a:xfrm>
        </p:grpSpPr>
        <p:pic>
          <p:nvPicPr>
            <p:cNvPr id="212" name="Picture 2" descr=""/>
            <p:cNvPicPr/>
            <p:nvPr/>
          </p:nvPicPr>
          <p:blipFill>
            <a:blip r:embed="rId2"/>
            <a:stretch/>
          </p:blipFill>
          <p:spPr>
            <a:xfrm>
              <a:off x="250200" y="249480"/>
              <a:ext cx="671400" cy="6800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13" name="Group 2"/>
            <p:cNvGrpSpPr/>
            <p:nvPr/>
          </p:nvGrpSpPr>
          <p:grpSpPr>
            <a:xfrm>
              <a:off x="461160" y="0"/>
              <a:ext cx="249480" cy="249480"/>
              <a:chOff x="461160" y="0"/>
              <a:chExt cx="249480" cy="249480"/>
            </a:xfrm>
          </p:grpSpPr>
          <p:sp>
            <p:nvSpPr>
              <p:cNvPr id="214" name="CustomShape 3"/>
              <p:cNvSpPr/>
              <p:nvPr/>
            </p:nvSpPr>
            <p:spPr>
              <a:xfrm>
                <a:off x="461160" y="1670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CustomShape 4"/>
              <p:cNvSpPr/>
              <p:nvPr/>
            </p:nvSpPr>
            <p:spPr>
              <a:xfrm>
                <a:off x="461160" y="835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CustomShape 5"/>
              <p:cNvSpPr/>
              <p:nvPr/>
            </p:nvSpPr>
            <p:spPr>
              <a:xfrm>
                <a:off x="461160" y="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CustomShape 6"/>
              <p:cNvSpPr/>
              <p:nvPr/>
            </p:nvSpPr>
            <p:spPr>
              <a:xfrm>
                <a:off x="544680" y="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CustomShape 7"/>
              <p:cNvSpPr/>
              <p:nvPr/>
            </p:nvSpPr>
            <p:spPr>
              <a:xfrm>
                <a:off x="628200" y="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CustomShape 8"/>
              <p:cNvSpPr/>
              <p:nvPr/>
            </p:nvSpPr>
            <p:spPr>
              <a:xfrm>
                <a:off x="544680" y="1670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CustomShape 9"/>
              <p:cNvSpPr/>
              <p:nvPr/>
            </p:nvSpPr>
            <p:spPr>
              <a:xfrm>
                <a:off x="628200" y="1670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CustomShape 10"/>
              <p:cNvSpPr/>
              <p:nvPr/>
            </p:nvSpPr>
            <p:spPr>
              <a:xfrm>
                <a:off x="628200" y="835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CustomShape 11"/>
              <p:cNvSpPr/>
              <p:nvPr/>
            </p:nvSpPr>
            <p:spPr>
              <a:xfrm>
                <a:off x="544680" y="835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23" name="Group 12"/>
            <p:cNvGrpSpPr/>
            <p:nvPr/>
          </p:nvGrpSpPr>
          <p:grpSpPr>
            <a:xfrm>
              <a:off x="461160" y="930960"/>
              <a:ext cx="249480" cy="249120"/>
              <a:chOff x="461160" y="930960"/>
              <a:chExt cx="249480" cy="249120"/>
            </a:xfrm>
          </p:grpSpPr>
          <p:sp>
            <p:nvSpPr>
              <p:cNvPr id="224" name="CustomShape 13"/>
              <p:cNvSpPr/>
              <p:nvPr/>
            </p:nvSpPr>
            <p:spPr>
              <a:xfrm>
                <a:off x="461160" y="10976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14"/>
              <p:cNvSpPr/>
              <p:nvPr/>
            </p:nvSpPr>
            <p:spPr>
              <a:xfrm>
                <a:off x="461160" y="10141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CustomShape 15"/>
              <p:cNvSpPr/>
              <p:nvPr/>
            </p:nvSpPr>
            <p:spPr>
              <a:xfrm>
                <a:off x="461160" y="9309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16"/>
              <p:cNvSpPr/>
              <p:nvPr/>
            </p:nvSpPr>
            <p:spPr>
              <a:xfrm>
                <a:off x="544680" y="9309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17"/>
              <p:cNvSpPr/>
              <p:nvPr/>
            </p:nvSpPr>
            <p:spPr>
              <a:xfrm>
                <a:off x="628200" y="9309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CustomShape 18"/>
              <p:cNvSpPr/>
              <p:nvPr/>
            </p:nvSpPr>
            <p:spPr>
              <a:xfrm>
                <a:off x="544680" y="10976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19"/>
              <p:cNvSpPr/>
              <p:nvPr/>
            </p:nvSpPr>
            <p:spPr>
              <a:xfrm>
                <a:off x="628200" y="109764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20"/>
              <p:cNvSpPr/>
              <p:nvPr/>
            </p:nvSpPr>
            <p:spPr>
              <a:xfrm>
                <a:off x="628200" y="10141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CustomShape 21"/>
              <p:cNvSpPr/>
              <p:nvPr/>
            </p:nvSpPr>
            <p:spPr>
              <a:xfrm>
                <a:off x="544680" y="101412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3" name="Group 22"/>
            <p:cNvGrpSpPr/>
            <p:nvPr/>
          </p:nvGrpSpPr>
          <p:grpSpPr>
            <a:xfrm>
              <a:off x="0" y="464760"/>
              <a:ext cx="249120" cy="249480"/>
              <a:chOff x="0" y="464760"/>
              <a:chExt cx="249120" cy="249480"/>
            </a:xfrm>
          </p:grpSpPr>
          <p:sp>
            <p:nvSpPr>
              <p:cNvPr id="234" name="CustomShape 23"/>
              <p:cNvSpPr/>
              <p:nvPr/>
            </p:nvSpPr>
            <p:spPr>
              <a:xfrm>
                <a:off x="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CustomShape 24"/>
              <p:cNvSpPr/>
              <p:nvPr/>
            </p:nvSpPr>
            <p:spPr>
              <a:xfrm>
                <a:off x="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CustomShape 25"/>
              <p:cNvSpPr/>
              <p:nvPr/>
            </p:nvSpPr>
            <p:spPr>
              <a:xfrm>
                <a:off x="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CustomShape 26"/>
              <p:cNvSpPr/>
              <p:nvPr/>
            </p:nvSpPr>
            <p:spPr>
              <a:xfrm>
                <a:off x="8352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CustomShape 27"/>
              <p:cNvSpPr/>
              <p:nvPr/>
            </p:nvSpPr>
            <p:spPr>
              <a:xfrm>
                <a:off x="16668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CustomShape 28"/>
              <p:cNvSpPr/>
              <p:nvPr/>
            </p:nvSpPr>
            <p:spPr>
              <a:xfrm>
                <a:off x="8352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CustomShape 29"/>
              <p:cNvSpPr/>
              <p:nvPr/>
            </p:nvSpPr>
            <p:spPr>
              <a:xfrm>
                <a:off x="16668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CustomShape 30"/>
              <p:cNvSpPr/>
              <p:nvPr/>
            </p:nvSpPr>
            <p:spPr>
              <a:xfrm>
                <a:off x="16668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CustomShape 31"/>
              <p:cNvSpPr/>
              <p:nvPr/>
            </p:nvSpPr>
            <p:spPr>
              <a:xfrm>
                <a:off x="8352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3" name="Group 32"/>
            <p:cNvGrpSpPr/>
            <p:nvPr/>
          </p:nvGrpSpPr>
          <p:grpSpPr>
            <a:xfrm>
              <a:off x="922680" y="464760"/>
              <a:ext cx="249120" cy="249480"/>
              <a:chOff x="922680" y="464760"/>
              <a:chExt cx="249120" cy="249480"/>
            </a:xfrm>
          </p:grpSpPr>
          <p:sp>
            <p:nvSpPr>
              <p:cNvPr id="244" name="CustomShape 33"/>
              <p:cNvSpPr/>
              <p:nvPr/>
            </p:nvSpPr>
            <p:spPr>
              <a:xfrm>
                <a:off x="92268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CustomShape 34"/>
              <p:cNvSpPr/>
              <p:nvPr/>
            </p:nvSpPr>
            <p:spPr>
              <a:xfrm>
                <a:off x="92268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CustomShape 35"/>
              <p:cNvSpPr/>
              <p:nvPr/>
            </p:nvSpPr>
            <p:spPr>
              <a:xfrm>
                <a:off x="92268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36"/>
              <p:cNvSpPr/>
              <p:nvPr/>
            </p:nvSpPr>
            <p:spPr>
              <a:xfrm>
                <a:off x="100584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37"/>
              <p:cNvSpPr/>
              <p:nvPr/>
            </p:nvSpPr>
            <p:spPr>
              <a:xfrm>
                <a:off x="1089360" y="46476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CustomShape 38"/>
              <p:cNvSpPr/>
              <p:nvPr/>
            </p:nvSpPr>
            <p:spPr>
              <a:xfrm>
                <a:off x="100584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39"/>
              <p:cNvSpPr/>
              <p:nvPr/>
            </p:nvSpPr>
            <p:spPr>
              <a:xfrm>
                <a:off x="1089360" y="63180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40"/>
              <p:cNvSpPr/>
              <p:nvPr/>
            </p:nvSpPr>
            <p:spPr>
              <a:xfrm>
                <a:off x="108936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CustomShape 41"/>
              <p:cNvSpPr/>
              <p:nvPr/>
            </p:nvSpPr>
            <p:spPr>
              <a:xfrm>
                <a:off x="1005840" y="548280"/>
                <a:ext cx="82440" cy="8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53" name="Line 42"/>
          <p:cNvSpPr/>
          <p:nvPr/>
        </p:nvSpPr>
        <p:spPr>
          <a:xfrm>
            <a:off x="1625400" y="27255600"/>
            <a:ext cx="39578040" cy="360"/>
          </a:xfrm>
          <a:prstGeom prst="line">
            <a:avLst/>
          </a:prstGeom>
          <a:ln w="5724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43"/>
          <p:cNvSpPr/>
          <p:nvPr/>
        </p:nvSpPr>
        <p:spPr>
          <a:xfrm>
            <a:off x="247320" y="4891680"/>
            <a:ext cx="8645760" cy="36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PlaceHolder 4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PlaceHolder 4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59720" y="1289880"/>
            <a:ext cx="8180640" cy="6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Inertial navigation system: Localization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59720" y="1933560"/>
            <a:ext cx="818064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90000" tIns="45000" bIns="45000"/>
          <a:p>
            <a:pPr>
              <a:lnSpc>
                <a:spcPct val="90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Sandipan Das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4: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GNSS-receiver outage simulation with non-holonomic constraints and speed-aiding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41DC5979-6A57-4A55-9A18-5301243CC4B4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11867E85-5308-4F38-8D59-B0AF4C636FC6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5"/>
          <p:cNvSpPr/>
          <p:nvPr/>
        </p:nvSpPr>
        <p:spPr>
          <a:xfrm>
            <a:off x="3474720" y="1024920"/>
            <a:ext cx="2535120" cy="2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sigma_speed = 30 %[m/s]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96720" y="1280520"/>
            <a:ext cx="4266360" cy="3199680"/>
          </a:xfrm>
          <a:prstGeom prst="rect">
            <a:avLst/>
          </a:prstGeom>
          <a:ln>
            <a:noFill/>
          </a:ln>
        </p:spPr>
      </p:pic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4663440" y="1280160"/>
            <a:ext cx="4266360" cy="3199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Extra: No GNSS outage but with non-holonomic constraints and speed-aiding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5C14C5F8-A6F9-4EE6-8B35-22EDD175E5F9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E0D0E234-D142-47D3-968F-7AC7E814E930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457200" y="1005840"/>
            <a:ext cx="5120280" cy="3840120"/>
          </a:xfrm>
          <a:prstGeom prst="rect">
            <a:avLst/>
          </a:prstGeom>
          <a:ln>
            <a:noFill/>
          </a:ln>
        </p:spPr>
      </p:pic>
      <p:sp>
        <p:nvSpPr>
          <p:cNvPr id="377" name="CustomShape 5"/>
          <p:cNvSpPr/>
          <p:nvPr/>
        </p:nvSpPr>
        <p:spPr>
          <a:xfrm>
            <a:off x="5429160" y="2834640"/>
            <a:ext cx="32572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Position error RMS = 6.3166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060560" y="251640"/>
            <a:ext cx="755172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4E375B2E-D11D-479D-9EAB-B71ECFC2B9F3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EA041181-52F5-46FE-BC86-4D691C8D5AA1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1062000" y="1458000"/>
            <a:ext cx="3426120" cy="32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"/>
          <p:cNvSpPr/>
          <p:nvPr/>
        </p:nvSpPr>
        <p:spPr>
          <a:xfrm>
            <a:off x="4572000" y="1458000"/>
            <a:ext cx="3426120" cy="32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6"/>
          <p:cNvSpPr/>
          <p:nvPr/>
        </p:nvSpPr>
        <p:spPr>
          <a:xfrm>
            <a:off x="1062000" y="1051200"/>
            <a:ext cx="34261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7"/>
          <p:cNvSpPr/>
          <p:nvPr/>
        </p:nvSpPr>
        <p:spPr>
          <a:xfrm>
            <a:off x="4572000" y="1051200"/>
            <a:ext cx="3426120" cy="3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8"/>
          <p:cNvSpPr/>
          <p:nvPr/>
        </p:nvSpPr>
        <p:spPr>
          <a:xfrm>
            <a:off x="3931920" y="2305080"/>
            <a:ext cx="13712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Thank you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Task 1: Position error growth with time for Gyro-bias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3E50D7F0-9860-4D70-A0F0-841DA3966755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E995F9AB-FDFC-40D0-9266-236EB48292AC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Position error for Gyro-bias: [0.01*pi/180; 0; 0]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457200" y="1254600"/>
            <a:ext cx="4344120" cy="3251880"/>
          </a:xfrm>
          <a:prstGeom prst="rect">
            <a:avLst/>
          </a:prstGeom>
          <a:ln>
            <a:noFill/>
          </a:ln>
        </p:spPr>
      </p:pic>
      <p:sp>
        <p:nvSpPr>
          <p:cNvPr id="306" name="CustomShape 5"/>
          <p:cNvSpPr/>
          <p:nvPr/>
        </p:nvSpPr>
        <p:spPr>
          <a:xfrm>
            <a:off x="1676880" y="4480560"/>
            <a:ext cx="28033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Lund – Latitude 55 deg 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5852160" y="4480560"/>
            <a:ext cx="2402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Stockholm – Latitude 59 deg N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4480560" y="1215000"/>
            <a:ext cx="4576680" cy="3265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Task 2: GNSS-receiver outage simulation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51EAF98D-E4A5-45F0-A763-13B0334E848E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355ECD16-4C34-4CA9-AC47-A4ECDB25CE51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1005840" y="4389120"/>
            <a:ext cx="347436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Trajectory with simulated GNSS outage at 200s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5029200" y="4389120"/>
            <a:ext cx="38401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Speed estimate with simulated GNSS outage at 200s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4663440" y="1033200"/>
            <a:ext cx="4129200" cy="326412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418320" y="1033200"/>
            <a:ext cx="4427640" cy="3320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Task 2: GNSS-receiver outage simulation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B2F7B5B1-9CE6-4B4E-AF51-3EB08614097E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6CFD60D0-5D8E-46AE-BB24-F7919AD0475E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5"/>
          <p:cNvSpPr/>
          <p:nvPr/>
        </p:nvSpPr>
        <p:spPr>
          <a:xfrm>
            <a:off x="1005840" y="4389120"/>
            <a:ext cx="36572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Height profile with GNSS outage simulationat 200s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2" name="CustomShape 6"/>
          <p:cNvSpPr/>
          <p:nvPr/>
        </p:nvSpPr>
        <p:spPr>
          <a:xfrm>
            <a:off x="5120640" y="4415400"/>
            <a:ext cx="3748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X, Y difference with GNSS outage simulationat 200s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731520" y="1280160"/>
            <a:ext cx="3931560" cy="2968200"/>
          </a:xfrm>
          <a:prstGeom prst="rect">
            <a:avLst/>
          </a:prstGeom>
          <a:ln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4892400" y="1280160"/>
            <a:ext cx="3976920" cy="2894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2: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Improved trajectory with updated process and measurement noise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13C1CB63-160A-4DE1-A997-7A51B561C564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179CB97E-7D0A-406C-B3E5-0510CF2304A5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5"/>
          <p:cNvSpPr/>
          <p:nvPr/>
        </p:nvSpPr>
        <p:spPr>
          <a:xfrm>
            <a:off x="731520" y="4389120"/>
            <a:ext cx="36572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Trajectory with GNSS outage simulationat 200s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4937760" y="4389120"/>
            <a:ext cx="37486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lucidatypewriter"/>
              </a:rPr>
              <a:t>X, Y difference and H with GNSS outage simulation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213840" y="1005840"/>
            <a:ext cx="4266360" cy="3199680"/>
          </a:xfrm>
          <a:prstGeom prst="rect">
            <a:avLst/>
          </a:prstGeom>
          <a:ln>
            <a:noFill/>
          </a:ln>
        </p:spPr>
      </p:pic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4602960" y="1005840"/>
            <a:ext cx="4174920" cy="1586160"/>
          </a:xfrm>
          <a:prstGeom prst="rect">
            <a:avLst/>
          </a:prstGeom>
          <a:ln>
            <a:noFill/>
          </a:ln>
        </p:spPr>
      </p:pic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4608000" y="2664000"/>
            <a:ext cx="4205880" cy="1669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Task 2: Improved trajectory with updated process and measurement noise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2FBB9DCD-0AAE-4BBB-B645-5D3808C1F4CE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DCC2E546-6FC3-46C9-8B35-FE7301DD5EAB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699120" y="2012760"/>
            <a:ext cx="396396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% Process noise covariance (Q)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sigma_acc = 4;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sigma_gyro = 0.025*pi/180;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sigma_acc_bias = 0.1;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sigma_gyro_bias = 0.001*pi/180;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4754880" y="1995120"/>
            <a:ext cx="4114440" cy="15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8b22"/>
                </a:solidFill>
                <a:latin typeface="lucidatypewriter"/>
              </a:rPr>
              <a:t>% GNSS position measurement noise covariance (R)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factp(1) = 10;    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factp(2) = 5;                              factp(3:5) = (pi/180*[1 1 20]');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factp(6) = 0.005;             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28b22"/>
                </a:solidFill>
                <a:latin typeface="Arial"/>
              </a:rPr>
              <a:t>factp(7) = (0.01*pi/180);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640080" y="1280160"/>
            <a:ext cx="77720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The overall position error RMS with process and measurement = 16.3333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8"/>
          <p:cNvSpPr/>
          <p:nvPr/>
        </p:nvSpPr>
        <p:spPr>
          <a:xfrm>
            <a:off x="274320" y="4023360"/>
            <a:ext cx="85950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 general, the acc std. deviation is increased and gyro std. deviation is decreased</a:t>
            </a:r>
            <a:endParaRPr b="0" lang="en-US" sz="18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3: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GNSS-receiver outage simulation with non-holonomic constraints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F7A11A7E-CF08-49D2-A6AA-5E6C8CA564AB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79A71846-BE45-4C13-BC0A-B4843377832E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548640" y="1188720"/>
            <a:ext cx="4266360" cy="3199680"/>
          </a:xfrm>
          <a:prstGeom prst="rect">
            <a:avLst/>
          </a:prstGeom>
          <a:ln>
            <a:noFill/>
          </a:ln>
        </p:spPr>
      </p:pic>
      <p:sp>
        <p:nvSpPr>
          <p:cNvPr id="347" name="CustomShape 5"/>
          <p:cNvSpPr/>
          <p:nvPr/>
        </p:nvSpPr>
        <p:spPr>
          <a:xfrm>
            <a:off x="3108960" y="4415760"/>
            <a:ext cx="32000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Position error RMS = 9.7721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3474720" y="1024920"/>
            <a:ext cx="2535120" cy="2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sigma_non_holonomic = 3 %[m/s]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4511520" y="1189080"/>
            <a:ext cx="4266360" cy="3199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3: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GNSS-receiver outage simulation with non-holonomic constraints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D776440A-B57A-41B1-A3FA-5B4ED29D14F0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443E43FE-F9AB-4CB8-9BAE-4CE5B732AF72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53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5"/>
          <p:cNvSpPr/>
          <p:nvPr/>
        </p:nvSpPr>
        <p:spPr>
          <a:xfrm>
            <a:off x="3474720" y="1024920"/>
            <a:ext cx="2535120" cy="2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sigma_non_holonomic = 3 %[m/s]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289800" y="1265400"/>
            <a:ext cx="4266360" cy="319968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2"/>
          <a:stretch/>
        </p:blipFill>
        <p:spPr>
          <a:xfrm>
            <a:off x="4480560" y="1265400"/>
            <a:ext cx="4342680" cy="3199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060560" y="251640"/>
            <a:ext cx="7991640" cy="6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Task 4: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GNSS-receiver outage simulation with non-holonomic constraints and speed-aiding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5092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fld id="{1FB21719-08EE-471F-83FD-4615F814B85B}" type="datetime1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03/22/2020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6835680" y="4949640"/>
            <a:ext cx="2056320" cy="1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fld id="{617A0167-3014-4E21-9E5D-DD064F545F73}" type="slidenum">
              <a:rPr b="0" lang="en-US" sz="700" spc="-1" strike="noStrike">
                <a:solidFill>
                  <a:srgbClr val="848489"/>
                </a:solidFill>
                <a:latin typeface="Arial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2743200" y="848520"/>
            <a:ext cx="356580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5"/>
          <p:cNvSpPr/>
          <p:nvPr/>
        </p:nvSpPr>
        <p:spPr>
          <a:xfrm>
            <a:off x="3108960" y="4415760"/>
            <a:ext cx="33829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Position error RMS = 10.0474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3474720" y="1024920"/>
            <a:ext cx="2535120" cy="2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228b22"/>
                </a:solidFill>
                <a:latin typeface="lucidatypewriter"/>
                <a:ea typeface="lucidatypewriter"/>
              </a:rPr>
              <a:t>% sigma_speed = 30 %[m/s]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457200" y="1215720"/>
            <a:ext cx="4266360" cy="3199680"/>
          </a:xfrm>
          <a:prstGeom prst="rect">
            <a:avLst/>
          </a:prstGeom>
          <a:ln>
            <a:noFill/>
          </a:ln>
        </p:spPr>
      </p:pic>
      <p:pic>
        <p:nvPicPr>
          <p:cNvPr id="364" name="" descr=""/>
          <p:cNvPicPr/>
          <p:nvPr/>
        </p:nvPicPr>
        <p:blipFill>
          <a:blip r:embed="rId2"/>
          <a:stretch/>
        </p:blipFill>
        <p:spPr>
          <a:xfrm>
            <a:off x="4541040" y="1188720"/>
            <a:ext cx="4266360" cy="3199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5110</TotalTime>
  <Application>LibreOffice/6.0.7.3$Linux_X86_64 LibreOffice_project/00m0$Build-3</Application>
  <Words>13</Words>
  <Paragraphs>13</Paragraphs>
  <Company>KTH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2019-02-11T09:39:15Z</dcterms:created>
  <dc:creator>Malin Söderkvist</dc:creator>
  <dc:description/>
  <dc:language>en-US</dc:language>
  <cp:lastModifiedBy/>
  <cp:lastPrinted>2013-05-27T09:10:21Z</cp:lastPrinted>
  <dcterms:modified xsi:type="dcterms:W3CDTF">2020-03-22T16:28:18Z</dcterms:modified>
  <cp:revision>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KTH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