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media/image35.jpeg" ContentType="image/jpeg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30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5.png" ContentType="image/png"/>
  <Override PartName="/ppt/media/image15.png" ContentType="image/png"/>
  <Override PartName="/ppt/media/image6.wmf" ContentType="image/x-wmf"/>
  <Override PartName="/ppt/media/image4.wmf" ContentType="image/x-wmf"/>
  <Override PartName="/ppt/media/image7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8.wmf" ContentType="image/x-wmf"/>
  <Override PartName="/ppt/media/image9.wmf" ContentType="image/x-wmf"/>
  <Override PartName="/ppt/media/image17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0-03-22T12:54:32.000000000" idx="1">
    <p:pos x="79" y="2926"/>
    <p:text>Error behaviour needs to computed?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4C4CCB-17F1-4840-997C-05A60E70840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9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51C93A-DBF3-4ABE-AEF6-BB24C80D697D}" type="slidenum">
              <a:rPr b="0" lang="en-US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4.wmf"/><Relationship Id="rId3" Type="http://schemas.openxmlformats.org/officeDocument/2006/relationships/image" Target="../media/image15.png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1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13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23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33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2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Bildobjekt 18" descr=""/>
          <p:cNvPicPr/>
          <p:nvPr/>
        </p:nvPicPr>
        <p:blipFill>
          <a:blip r:embed="rId3"/>
          <a:srcRect l="27231" t="40906" r="20988" b="17530"/>
          <a:stretch/>
        </p:blipFill>
        <p:spPr>
          <a:xfrm>
            <a:off x="250920" y="2542680"/>
            <a:ext cx="8641800" cy="2425680"/>
          </a:xfrm>
          <a:prstGeom prst="rect">
            <a:avLst/>
          </a:prstGeom>
          <a:ln>
            <a:noFill/>
          </a:ln>
        </p:spPr>
      </p:pic>
      <p:grpSp>
        <p:nvGrpSpPr>
          <p:cNvPr id="45" name="Group 44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46" name="Picture 2" descr=""/>
            <p:cNvPicPr/>
            <p:nvPr/>
          </p:nvPicPr>
          <p:blipFill>
            <a:blip r:embed="rId4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7" name="Group 45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48" name="CustomShape 46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CustomShape 47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48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49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50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51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2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53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54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7" name="Group 55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58" name="CustomShape 56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57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58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59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60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61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62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63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64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7" name="Group 65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68" name="CustomShape 66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CustomShape 67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CustomShape 68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CustomShape 69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CustomShape 70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CustomShape 71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2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CustomShape 73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CustomShape 74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7" name="Group 75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78" name="CustomShape 76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77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CustomShape 78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CustomShape 79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CustomShape 80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CustomShape 81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CustomShape 82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83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CustomShape 84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7" name="Line 85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8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8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127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8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129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8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139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8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149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8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159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68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4"/>
          <p:cNvSpPr/>
          <p:nvPr/>
        </p:nvSpPr>
        <p:spPr>
          <a:xfrm>
            <a:off x="-1376280" y="4197240"/>
            <a:ext cx="3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5"/>
          <p:cNvSpPr/>
          <p:nvPr/>
        </p:nvSpPr>
        <p:spPr>
          <a:xfrm>
            <a:off x="-3583080" y="3049560"/>
            <a:ext cx="14507280" cy="17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Bildobjekt 19" descr=""/>
          <p:cNvPicPr/>
          <p:nvPr/>
        </p:nvPicPr>
        <p:blipFill>
          <a:blip r:embed="rId3"/>
          <a:stretch/>
        </p:blipFill>
        <p:spPr>
          <a:xfrm>
            <a:off x="7427880" y="333720"/>
            <a:ext cx="1380240" cy="219960"/>
          </a:xfrm>
          <a:prstGeom prst="rect">
            <a:avLst/>
          </a:prstGeom>
          <a:ln>
            <a:noFill/>
          </a:ln>
        </p:spPr>
      </p:pic>
      <p:pic>
        <p:nvPicPr>
          <p:cNvPr id="173" name="Bildobjekt 18" descr=""/>
          <p:cNvPicPr/>
          <p:nvPr/>
        </p:nvPicPr>
        <p:blipFill>
          <a:blip r:embed="rId4"/>
          <a:srcRect l="27231" t="40906" r="20988" b="17530"/>
          <a:stretch/>
        </p:blipFill>
        <p:spPr>
          <a:xfrm>
            <a:off x="250920" y="2542680"/>
            <a:ext cx="8641800" cy="2425680"/>
          </a:xfrm>
          <a:prstGeom prst="rect">
            <a:avLst/>
          </a:prstGeom>
          <a:ln>
            <a:noFill/>
          </a:ln>
        </p:spPr>
      </p:pic>
      <p:grpSp>
        <p:nvGrpSpPr>
          <p:cNvPr id="174" name="Group 46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175" name="Picture 2" descr=""/>
            <p:cNvPicPr/>
            <p:nvPr/>
          </p:nvPicPr>
          <p:blipFill>
            <a:blip r:embed="rId5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76" name="Group 47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177" name="CustomShape 48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CustomShape 49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CustomShape 50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CustomShape 51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CustomShape 52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CustomShape 53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CustomShape 54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CustomShape 55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56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6" name="Group 57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187" name="CustomShape 58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59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60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CustomShape 61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CustomShape 62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63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CustomShape 64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CustomShape 65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CustomShape 66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6" name="Group 67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197" name="CustomShape 68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CustomShape 69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70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CustomShape 71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CustomShape 72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CustomShape 73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" name="CustomShape 74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CustomShape 75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CustomShape 76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" name="Group 77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207" name="CustomShape 78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79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CustomShape 80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81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CustomShape 82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CustomShape 83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CustomShape 84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CustomShape 85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CustomShape 86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16" name="Line 87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PlaceHolder 8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256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57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258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4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7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268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9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7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278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7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288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7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338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9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340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1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2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3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4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6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9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350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8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9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360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3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69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370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2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6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7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8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79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420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21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422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1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432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41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442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51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452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61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4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502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03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504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6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7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8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9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0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1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2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13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514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5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6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7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8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9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0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1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2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23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524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5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6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7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8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9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0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1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2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33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534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5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7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8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0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1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2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43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6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584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85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586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7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8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9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0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1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3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4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5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596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8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9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0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1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2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3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4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5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606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7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8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0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1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2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3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4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15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616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7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8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9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0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1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2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3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4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25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8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666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67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668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77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678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7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688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7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698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07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0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1"/>
          <p:cNvGrpSpPr/>
          <p:nvPr/>
        </p:nvGrpSpPr>
        <p:grpSpPr>
          <a:xfrm>
            <a:off x="0" y="0"/>
            <a:ext cx="1172520" cy="1180800"/>
            <a:chOff x="0" y="0"/>
            <a:chExt cx="1172520" cy="1180800"/>
          </a:xfrm>
        </p:grpSpPr>
        <p:pic>
          <p:nvPicPr>
            <p:cNvPr id="748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2120" cy="680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49" name="Group 2"/>
            <p:cNvGrpSpPr/>
            <p:nvPr/>
          </p:nvGrpSpPr>
          <p:grpSpPr>
            <a:xfrm>
              <a:off x="461160" y="0"/>
              <a:ext cx="250200" cy="250200"/>
              <a:chOff x="461160" y="0"/>
              <a:chExt cx="250200" cy="250200"/>
            </a:xfrm>
          </p:grpSpPr>
          <p:sp>
            <p:nvSpPr>
              <p:cNvPr id="750" name="CustomShape 3"/>
              <p:cNvSpPr/>
              <p:nvPr/>
            </p:nvSpPr>
            <p:spPr>
              <a:xfrm>
                <a:off x="461160" y="1670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CustomShape 4"/>
              <p:cNvSpPr/>
              <p:nvPr/>
            </p:nvSpPr>
            <p:spPr>
              <a:xfrm>
                <a:off x="461160" y="835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2" name="CustomShape 5"/>
              <p:cNvSpPr/>
              <p:nvPr/>
            </p:nvSpPr>
            <p:spPr>
              <a:xfrm>
                <a:off x="461160" y="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3" name="CustomShape 6"/>
              <p:cNvSpPr/>
              <p:nvPr/>
            </p:nvSpPr>
            <p:spPr>
              <a:xfrm>
                <a:off x="544680" y="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CustomShape 7"/>
              <p:cNvSpPr/>
              <p:nvPr/>
            </p:nvSpPr>
            <p:spPr>
              <a:xfrm>
                <a:off x="628200" y="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5" name="CustomShape 8"/>
              <p:cNvSpPr/>
              <p:nvPr/>
            </p:nvSpPr>
            <p:spPr>
              <a:xfrm>
                <a:off x="544680" y="1670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6" name="CustomShape 9"/>
              <p:cNvSpPr/>
              <p:nvPr/>
            </p:nvSpPr>
            <p:spPr>
              <a:xfrm>
                <a:off x="628200" y="1670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7" name="CustomShape 10"/>
              <p:cNvSpPr/>
              <p:nvPr/>
            </p:nvSpPr>
            <p:spPr>
              <a:xfrm>
                <a:off x="628200" y="835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8" name="CustomShape 11"/>
              <p:cNvSpPr/>
              <p:nvPr/>
            </p:nvSpPr>
            <p:spPr>
              <a:xfrm>
                <a:off x="544680" y="835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59" name="Group 12"/>
            <p:cNvGrpSpPr/>
            <p:nvPr/>
          </p:nvGrpSpPr>
          <p:grpSpPr>
            <a:xfrm>
              <a:off x="461160" y="930960"/>
              <a:ext cx="250200" cy="249840"/>
              <a:chOff x="461160" y="930960"/>
              <a:chExt cx="250200" cy="249840"/>
            </a:xfrm>
          </p:grpSpPr>
          <p:sp>
            <p:nvSpPr>
              <p:cNvPr id="760" name="CustomShape 13"/>
              <p:cNvSpPr/>
              <p:nvPr/>
            </p:nvSpPr>
            <p:spPr>
              <a:xfrm>
                <a:off x="461160" y="10976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1" name="CustomShape 14"/>
              <p:cNvSpPr/>
              <p:nvPr/>
            </p:nvSpPr>
            <p:spPr>
              <a:xfrm>
                <a:off x="461160" y="10141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2" name="CustomShape 15"/>
              <p:cNvSpPr/>
              <p:nvPr/>
            </p:nvSpPr>
            <p:spPr>
              <a:xfrm>
                <a:off x="461160" y="9309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CustomShape 16"/>
              <p:cNvSpPr/>
              <p:nvPr/>
            </p:nvSpPr>
            <p:spPr>
              <a:xfrm>
                <a:off x="544680" y="9309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4" name="CustomShape 17"/>
              <p:cNvSpPr/>
              <p:nvPr/>
            </p:nvSpPr>
            <p:spPr>
              <a:xfrm>
                <a:off x="628200" y="9309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5" name="CustomShape 18"/>
              <p:cNvSpPr/>
              <p:nvPr/>
            </p:nvSpPr>
            <p:spPr>
              <a:xfrm>
                <a:off x="544680" y="10976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6" name="CustomShape 19"/>
              <p:cNvSpPr/>
              <p:nvPr/>
            </p:nvSpPr>
            <p:spPr>
              <a:xfrm>
                <a:off x="628200" y="10976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7" name="CustomShape 20"/>
              <p:cNvSpPr/>
              <p:nvPr/>
            </p:nvSpPr>
            <p:spPr>
              <a:xfrm>
                <a:off x="628200" y="10141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8" name="CustomShape 21"/>
              <p:cNvSpPr/>
              <p:nvPr/>
            </p:nvSpPr>
            <p:spPr>
              <a:xfrm>
                <a:off x="544680" y="10141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69" name="Group 22"/>
            <p:cNvGrpSpPr/>
            <p:nvPr/>
          </p:nvGrpSpPr>
          <p:grpSpPr>
            <a:xfrm>
              <a:off x="0" y="464760"/>
              <a:ext cx="249840" cy="250200"/>
              <a:chOff x="0" y="464760"/>
              <a:chExt cx="249840" cy="250200"/>
            </a:xfrm>
          </p:grpSpPr>
          <p:sp>
            <p:nvSpPr>
              <p:cNvPr id="770" name="CustomShape 23"/>
              <p:cNvSpPr/>
              <p:nvPr/>
            </p:nvSpPr>
            <p:spPr>
              <a:xfrm>
                <a:off x="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1" name="CustomShape 24"/>
              <p:cNvSpPr/>
              <p:nvPr/>
            </p:nvSpPr>
            <p:spPr>
              <a:xfrm>
                <a:off x="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2" name="CustomShape 25"/>
              <p:cNvSpPr/>
              <p:nvPr/>
            </p:nvSpPr>
            <p:spPr>
              <a:xfrm>
                <a:off x="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3" name="CustomShape 26"/>
              <p:cNvSpPr/>
              <p:nvPr/>
            </p:nvSpPr>
            <p:spPr>
              <a:xfrm>
                <a:off x="8352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4" name="CustomShape 27"/>
              <p:cNvSpPr/>
              <p:nvPr/>
            </p:nvSpPr>
            <p:spPr>
              <a:xfrm>
                <a:off x="16668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5" name="CustomShape 28"/>
              <p:cNvSpPr/>
              <p:nvPr/>
            </p:nvSpPr>
            <p:spPr>
              <a:xfrm>
                <a:off x="8352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6" name="CustomShape 29"/>
              <p:cNvSpPr/>
              <p:nvPr/>
            </p:nvSpPr>
            <p:spPr>
              <a:xfrm>
                <a:off x="16668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CustomShape 30"/>
              <p:cNvSpPr/>
              <p:nvPr/>
            </p:nvSpPr>
            <p:spPr>
              <a:xfrm>
                <a:off x="16668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CustomShape 31"/>
              <p:cNvSpPr/>
              <p:nvPr/>
            </p:nvSpPr>
            <p:spPr>
              <a:xfrm>
                <a:off x="8352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79" name="Group 32"/>
            <p:cNvGrpSpPr/>
            <p:nvPr/>
          </p:nvGrpSpPr>
          <p:grpSpPr>
            <a:xfrm>
              <a:off x="922680" y="464760"/>
              <a:ext cx="249840" cy="250200"/>
              <a:chOff x="922680" y="464760"/>
              <a:chExt cx="249840" cy="250200"/>
            </a:xfrm>
          </p:grpSpPr>
          <p:sp>
            <p:nvSpPr>
              <p:cNvPr id="780" name="CustomShape 33"/>
              <p:cNvSpPr/>
              <p:nvPr/>
            </p:nvSpPr>
            <p:spPr>
              <a:xfrm>
                <a:off x="92268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CustomShape 34"/>
              <p:cNvSpPr/>
              <p:nvPr/>
            </p:nvSpPr>
            <p:spPr>
              <a:xfrm>
                <a:off x="92268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" name="CustomShape 35"/>
              <p:cNvSpPr/>
              <p:nvPr/>
            </p:nvSpPr>
            <p:spPr>
              <a:xfrm>
                <a:off x="92268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CustomShape 36"/>
              <p:cNvSpPr/>
              <p:nvPr/>
            </p:nvSpPr>
            <p:spPr>
              <a:xfrm>
                <a:off x="100584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4" name="CustomShape 37"/>
              <p:cNvSpPr/>
              <p:nvPr/>
            </p:nvSpPr>
            <p:spPr>
              <a:xfrm>
                <a:off x="108936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5" name="CustomShape 38"/>
              <p:cNvSpPr/>
              <p:nvPr/>
            </p:nvSpPr>
            <p:spPr>
              <a:xfrm>
                <a:off x="100584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6" name="CustomShape 39"/>
              <p:cNvSpPr/>
              <p:nvPr/>
            </p:nvSpPr>
            <p:spPr>
              <a:xfrm>
                <a:off x="108936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7" name="CustomShape 40"/>
              <p:cNvSpPr/>
              <p:nvPr/>
            </p:nvSpPr>
            <p:spPr>
              <a:xfrm>
                <a:off x="108936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8" name="CustomShape 41"/>
              <p:cNvSpPr/>
              <p:nvPr/>
            </p:nvSpPr>
            <p:spPr>
              <a:xfrm>
                <a:off x="100584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89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Line 44"/>
          <p:cNvSpPr/>
          <p:nvPr/>
        </p:nvSpPr>
        <p:spPr>
          <a:xfrm>
            <a:off x="-1376280" y="4197240"/>
            <a:ext cx="3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45"/>
          <p:cNvSpPr/>
          <p:nvPr/>
        </p:nvSpPr>
        <p:spPr>
          <a:xfrm>
            <a:off x="-3583080" y="3049560"/>
            <a:ext cx="14507640" cy="17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3" name="Bildobjekt 19" descr=""/>
          <p:cNvPicPr/>
          <p:nvPr/>
        </p:nvPicPr>
        <p:blipFill>
          <a:blip r:embed="rId3"/>
          <a:stretch/>
        </p:blipFill>
        <p:spPr>
          <a:xfrm>
            <a:off x="7427880" y="333720"/>
            <a:ext cx="1380600" cy="220320"/>
          </a:xfrm>
          <a:prstGeom prst="rect">
            <a:avLst/>
          </a:prstGeom>
          <a:ln>
            <a:noFill/>
          </a:ln>
        </p:spPr>
      </p:pic>
      <p:pic>
        <p:nvPicPr>
          <p:cNvPr id="794" name="Bildobjekt 18" descr=""/>
          <p:cNvPicPr/>
          <p:nvPr/>
        </p:nvPicPr>
        <p:blipFill>
          <a:blip r:embed="rId4"/>
          <a:srcRect l="27231" t="40906" r="20988" b="17530"/>
          <a:stretch/>
        </p:blipFill>
        <p:spPr>
          <a:xfrm>
            <a:off x="250920" y="2542680"/>
            <a:ext cx="8642160" cy="2426040"/>
          </a:xfrm>
          <a:prstGeom prst="rect">
            <a:avLst/>
          </a:prstGeom>
          <a:ln>
            <a:noFill/>
          </a:ln>
        </p:spPr>
      </p:pic>
      <p:grpSp>
        <p:nvGrpSpPr>
          <p:cNvPr id="795" name="Group 46"/>
          <p:cNvGrpSpPr/>
          <p:nvPr/>
        </p:nvGrpSpPr>
        <p:grpSpPr>
          <a:xfrm>
            <a:off x="0" y="0"/>
            <a:ext cx="1172520" cy="1180800"/>
            <a:chOff x="0" y="0"/>
            <a:chExt cx="1172520" cy="1180800"/>
          </a:xfrm>
        </p:grpSpPr>
        <p:pic>
          <p:nvPicPr>
            <p:cNvPr id="796" name="Picture 2" descr=""/>
            <p:cNvPicPr/>
            <p:nvPr/>
          </p:nvPicPr>
          <p:blipFill>
            <a:blip r:embed="rId5"/>
            <a:stretch/>
          </p:blipFill>
          <p:spPr>
            <a:xfrm>
              <a:off x="250200" y="249480"/>
              <a:ext cx="672120" cy="6807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97" name="Group 47"/>
            <p:cNvGrpSpPr/>
            <p:nvPr/>
          </p:nvGrpSpPr>
          <p:grpSpPr>
            <a:xfrm>
              <a:off x="461160" y="0"/>
              <a:ext cx="250200" cy="250200"/>
              <a:chOff x="461160" y="0"/>
              <a:chExt cx="250200" cy="250200"/>
            </a:xfrm>
          </p:grpSpPr>
          <p:sp>
            <p:nvSpPr>
              <p:cNvPr id="798" name="CustomShape 48"/>
              <p:cNvSpPr/>
              <p:nvPr/>
            </p:nvSpPr>
            <p:spPr>
              <a:xfrm>
                <a:off x="461160" y="1670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9" name="CustomShape 49"/>
              <p:cNvSpPr/>
              <p:nvPr/>
            </p:nvSpPr>
            <p:spPr>
              <a:xfrm>
                <a:off x="461160" y="835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0" name="CustomShape 50"/>
              <p:cNvSpPr/>
              <p:nvPr/>
            </p:nvSpPr>
            <p:spPr>
              <a:xfrm>
                <a:off x="461160" y="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1" name="CustomShape 51"/>
              <p:cNvSpPr/>
              <p:nvPr/>
            </p:nvSpPr>
            <p:spPr>
              <a:xfrm>
                <a:off x="544680" y="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2" name="CustomShape 52"/>
              <p:cNvSpPr/>
              <p:nvPr/>
            </p:nvSpPr>
            <p:spPr>
              <a:xfrm>
                <a:off x="628200" y="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CustomShape 53"/>
              <p:cNvSpPr/>
              <p:nvPr/>
            </p:nvSpPr>
            <p:spPr>
              <a:xfrm>
                <a:off x="544680" y="1670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CustomShape 54"/>
              <p:cNvSpPr/>
              <p:nvPr/>
            </p:nvSpPr>
            <p:spPr>
              <a:xfrm>
                <a:off x="628200" y="1670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CustomShape 55"/>
              <p:cNvSpPr/>
              <p:nvPr/>
            </p:nvSpPr>
            <p:spPr>
              <a:xfrm>
                <a:off x="628200" y="835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CustomShape 56"/>
              <p:cNvSpPr/>
              <p:nvPr/>
            </p:nvSpPr>
            <p:spPr>
              <a:xfrm>
                <a:off x="544680" y="835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07" name="Group 57"/>
            <p:cNvGrpSpPr/>
            <p:nvPr/>
          </p:nvGrpSpPr>
          <p:grpSpPr>
            <a:xfrm>
              <a:off x="461160" y="930960"/>
              <a:ext cx="250200" cy="249840"/>
              <a:chOff x="461160" y="930960"/>
              <a:chExt cx="250200" cy="249840"/>
            </a:xfrm>
          </p:grpSpPr>
          <p:sp>
            <p:nvSpPr>
              <p:cNvPr id="808" name="CustomShape 58"/>
              <p:cNvSpPr/>
              <p:nvPr/>
            </p:nvSpPr>
            <p:spPr>
              <a:xfrm>
                <a:off x="461160" y="10976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CustomShape 59"/>
              <p:cNvSpPr/>
              <p:nvPr/>
            </p:nvSpPr>
            <p:spPr>
              <a:xfrm>
                <a:off x="461160" y="10141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CustomShape 60"/>
              <p:cNvSpPr/>
              <p:nvPr/>
            </p:nvSpPr>
            <p:spPr>
              <a:xfrm>
                <a:off x="461160" y="9309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CustomShape 61"/>
              <p:cNvSpPr/>
              <p:nvPr/>
            </p:nvSpPr>
            <p:spPr>
              <a:xfrm>
                <a:off x="544680" y="9309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CustomShape 62"/>
              <p:cNvSpPr/>
              <p:nvPr/>
            </p:nvSpPr>
            <p:spPr>
              <a:xfrm>
                <a:off x="628200" y="9309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CustomShape 63"/>
              <p:cNvSpPr/>
              <p:nvPr/>
            </p:nvSpPr>
            <p:spPr>
              <a:xfrm>
                <a:off x="544680" y="10976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CustomShape 64"/>
              <p:cNvSpPr/>
              <p:nvPr/>
            </p:nvSpPr>
            <p:spPr>
              <a:xfrm>
                <a:off x="628200" y="109764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CustomShape 65"/>
              <p:cNvSpPr/>
              <p:nvPr/>
            </p:nvSpPr>
            <p:spPr>
              <a:xfrm>
                <a:off x="628200" y="10141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CustomShape 66"/>
              <p:cNvSpPr/>
              <p:nvPr/>
            </p:nvSpPr>
            <p:spPr>
              <a:xfrm>
                <a:off x="544680" y="101412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17" name="Group 67"/>
            <p:cNvGrpSpPr/>
            <p:nvPr/>
          </p:nvGrpSpPr>
          <p:grpSpPr>
            <a:xfrm>
              <a:off x="0" y="464760"/>
              <a:ext cx="249840" cy="250200"/>
              <a:chOff x="0" y="464760"/>
              <a:chExt cx="249840" cy="250200"/>
            </a:xfrm>
          </p:grpSpPr>
          <p:sp>
            <p:nvSpPr>
              <p:cNvPr id="818" name="CustomShape 68"/>
              <p:cNvSpPr/>
              <p:nvPr/>
            </p:nvSpPr>
            <p:spPr>
              <a:xfrm>
                <a:off x="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CustomShape 69"/>
              <p:cNvSpPr/>
              <p:nvPr/>
            </p:nvSpPr>
            <p:spPr>
              <a:xfrm>
                <a:off x="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CustomShape 70"/>
              <p:cNvSpPr/>
              <p:nvPr/>
            </p:nvSpPr>
            <p:spPr>
              <a:xfrm>
                <a:off x="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CustomShape 71"/>
              <p:cNvSpPr/>
              <p:nvPr/>
            </p:nvSpPr>
            <p:spPr>
              <a:xfrm>
                <a:off x="8352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CustomShape 72"/>
              <p:cNvSpPr/>
              <p:nvPr/>
            </p:nvSpPr>
            <p:spPr>
              <a:xfrm>
                <a:off x="16668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CustomShape 73"/>
              <p:cNvSpPr/>
              <p:nvPr/>
            </p:nvSpPr>
            <p:spPr>
              <a:xfrm>
                <a:off x="8352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CustomShape 74"/>
              <p:cNvSpPr/>
              <p:nvPr/>
            </p:nvSpPr>
            <p:spPr>
              <a:xfrm>
                <a:off x="16668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CustomShape 75"/>
              <p:cNvSpPr/>
              <p:nvPr/>
            </p:nvSpPr>
            <p:spPr>
              <a:xfrm>
                <a:off x="16668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CustomShape 76"/>
              <p:cNvSpPr/>
              <p:nvPr/>
            </p:nvSpPr>
            <p:spPr>
              <a:xfrm>
                <a:off x="8352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27" name="Group 77"/>
            <p:cNvGrpSpPr/>
            <p:nvPr/>
          </p:nvGrpSpPr>
          <p:grpSpPr>
            <a:xfrm>
              <a:off x="922680" y="464760"/>
              <a:ext cx="249840" cy="250200"/>
              <a:chOff x="922680" y="464760"/>
              <a:chExt cx="249840" cy="250200"/>
            </a:xfrm>
          </p:grpSpPr>
          <p:sp>
            <p:nvSpPr>
              <p:cNvPr id="828" name="CustomShape 78"/>
              <p:cNvSpPr/>
              <p:nvPr/>
            </p:nvSpPr>
            <p:spPr>
              <a:xfrm>
                <a:off x="92268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CustomShape 79"/>
              <p:cNvSpPr/>
              <p:nvPr/>
            </p:nvSpPr>
            <p:spPr>
              <a:xfrm>
                <a:off x="92268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CustomShape 80"/>
              <p:cNvSpPr/>
              <p:nvPr/>
            </p:nvSpPr>
            <p:spPr>
              <a:xfrm>
                <a:off x="92268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CustomShape 81"/>
              <p:cNvSpPr/>
              <p:nvPr/>
            </p:nvSpPr>
            <p:spPr>
              <a:xfrm>
                <a:off x="100584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CustomShape 82"/>
              <p:cNvSpPr/>
              <p:nvPr/>
            </p:nvSpPr>
            <p:spPr>
              <a:xfrm>
                <a:off x="1089360" y="46476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CustomShape 83"/>
              <p:cNvSpPr/>
              <p:nvPr/>
            </p:nvSpPr>
            <p:spPr>
              <a:xfrm>
                <a:off x="100584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CustomShape 84"/>
              <p:cNvSpPr/>
              <p:nvPr/>
            </p:nvSpPr>
            <p:spPr>
              <a:xfrm>
                <a:off x="1089360" y="63180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CustomShape 85"/>
              <p:cNvSpPr/>
              <p:nvPr/>
            </p:nvSpPr>
            <p:spPr>
              <a:xfrm>
                <a:off x="108936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CustomShape 86"/>
              <p:cNvSpPr/>
              <p:nvPr/>
            </p:nvSpPr>
            <p:spPr>
              <a:xfrm>
                <a:off x="1005840" y="548280"/>
                <a:ext cx="83160" cy="83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37" name="Line 87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PlaceHolder 88"/>
          <p:cNvSpPr>
            <a:spLocks noGrp="1"/>
          </p:cNvSpPr>
          <p:nvPr>
            <p:ph type="title"/>
          </p:nvPr>
        </p:nvSpPr>
        <p:spPr>
          <a:xfrm>
            <a:off x="459720" y="1079280"/>
            <a:ext cx="8181000" cy="643320"/>
          </a:xfrm>
          <a:prstGeom prst="rect">
            <a:avLst/>
          </a:prstGeom>
        </p:spPr>
        <p:txBody>
          <a:bodyPr lIns="9000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Klicka för att ändra rubrikformat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i="1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5.xml"/><Relationship Id="rId4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459720" y="1289880"/>
            <a:ext cx="8181000" cy="643320"/>
          </a:xfrm>
          <a:prstGeom prst="rect">
            <a:avLst/>
          </a:prstGeom>
          <a:noFill/>
          <a:ln>
            <a:noFill/>
          </a:ln>
        </p:spPr>
        <p:txBody>
          <a:bodyPr lIns="9000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z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459720" y="1933560"/>
            <a:ext cx="8181000" cy="710640"/>
          </a:xfrm>
          <a:prstGeom prst="rect">
            <a:avLst/>
          </a:prstGeom>
          <a:noFill/>
          <a:ln>
            <a:noFill/>
          </a:ln>
        </p:spPr>
        <p:txBody>
          <a:bodyPr lIns="108000" rIns="90000"/>
          <a:p>
            <a:pPr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4: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GNSS-receiver outage simulation with non-holonomic constraints and speed-aiding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9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CDDA0D84-652B-41BE-94C9-CBAB8B05094F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DF68839F-6484-49E7-BD80-C4453DA3D4C0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51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TextShape 5"/>
          <p:cNvSpPr txBox="1"/>
          <p:nvPr/>
        </p:nvSpPr>
        <p:spPr>
          <a:xfrm>
            <a:off x="3474720" y="1024920"/>
            <a:ext cx="2535480" cy="2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sigma_speed = 30 %[m/s]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53" name="" descr=""/>
          <p:cNvPicPr/>
          <p:nvPr/>
        </p:nvPicPr>
        <p:blipFill>
          <a:blip r:embed="rId1"/>
          <a:stretch/>
        </p:blipFill>
        <p:spPr>
          <a:xfrm>
            <a:off x="396720" y="1280520"/>
            <a:ext cx="4266720" cy="3200040"/>
          </a:xfrm>
          <a:prstGeom prst="rect">
            <a:avLst/>
          </a:prstGeom>
          <a:ln>
            <a:noFill/>
          </a:ln>
        </p:spPr>
      </p:pic>
      <p:pic>
        <p:nvPicPr>
          <p:cNvPr id="954" name="" descr=""/>
          <p:cNvPicPr/>
          <p:nvPr/>
        </p:nvPicPr>
        <p:blipFill>
          <a:blip r:embed="rId2"/>
          <a:stretch/>
        </p:blipFill>
        <p:spPr>
          <a:xfrm>
            <a:off x="4663440" y="1280160"/>
            <a:ext cx="4266720" cy="3200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Extra: No GNSS outage but with non-holonomic constraints and speed-aiding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6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04017713-0D44-42F0-B89A-D4744189CED5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57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CAE07CB3-8FA5-40D2-A48A-64B97D3F310B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58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9" name="" descr=""/>
          <p:cNvPicPr/>
          <p:nvPr/>
        </p:nvPicPr>
        <p:blipFill>
          <a:blip r:embed="rId1"/>
          <a:stretch/>
        </p:blipFill>
        <p:spPr>
          <a:xfrm>
            <a:off x="457200" y="1005840"/>
            <a:ext cx="5120640" cy="3840480"/>
          </a:xfrm>
          <a:prstGeom prst="rect">
            <a:avLst/>
          </a:prstGeom>
          <a:ln>
            <a:noFill/>
          </a:ln>
        </p:spPr>
      </p:pic>
      <p:sp>
        <p:nvSpPr>
          <p:cNvPr id="960" name="TextShape 5"/>
          <p:cNvSpPr txBox="1"/>
          <p:nvPr/>
        </p:nvSpPr>
        <p:spPr>
          <a:xfrm>
            <a:off x="5429160" y="2834640"/>
            <a:ext cx="3257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Position error RMS = 6.3166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1060560" y="251640"/>
            <a:ext cx="755208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387B9ECE-2115-4079-B861-D078D98739BA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63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2BEAC9EA-F5B7-453F-A24D-1DEB736AF9A9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64" name="CustomShape 4"/>
          <p:cNvSpPr/>
          <p:nvPr/>
        </p:nvSpPr>
        <p:spPr>
          <a:xfrm>
            <a:off x="1062000" y="1458000"/>
            <a:ext cx="3426480" cy="32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5"/>
          <p:cNvSpPr/>
          <p:nvPr/>
        </p:nvSpPr>
        <p:spPr>
          <a:xfrm>
            <a:off x="4572000" y="1458000"/>
            <a:ext cx="3426480" cy="32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6"/>
          <p:cNvSpPr/>
          <p:nvPr/>
        </p:nvSpPr>
        <p:spPr>
          <a:xfrm>
            <a:off x="1062000" y="1051200"/>
            <a:ext cx="34264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7"/>
          <p:cNvSpPr/>
          <p:nvPr/>
        </p:nvSpPr>
        <p:spPr>
          <a:xfrm>
            <a:off x="4572000" y="1051200"/>
            <a:ext cx="34264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TextShape 8"/>
          <p:cNvSpPr txBox="1"/>
          <p:nvPr/>
        </p:nvSpPr>
        <p:spPr>
          <a:xfrm>
            <a:off x="3931920" y="2305080"/>
            <a:ext cx="1371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Thank you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Task 1: Position error growth with time for Gyro-bias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85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C6B049A8-BC72-4CAD-ACA1-EF6DE54A8266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886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3D4D2263-8BBC-4A35-AD87-2A3174FA5195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887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Position error for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Gyro-bias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: [0.01*pi/180; 0; 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8" name="" descr=""/>
          <p:cNvPicPr/>
          <p:nvPr/>
        </p:nvPicPr>
        <p:blipFill>
          <a:blip r:embed="rId1"/>
          <a:stretch/>
        </p:blipFill>
        <p:spPr>
          <a:xfrm>
            <a:off x="457200" y="1254600"/>
            <a:ext cx="4344480" cy="3252240"/>
          </a:xfrm>
          <a:prstGeom prst="rect">
            <a:avLst/>
          </a:prstGeom>
          <a:ln>
            <a:noFill/>
          </a:ln>
        </p:spPr>
      </p:pic>
      <p:sp>
        <p:nvSpPr>
          <p:cNvPr id="889" name="TextShape 5"/>
          <p:cNvSpPr txBox="1"/>
          <p:nvPr/>
        </p:nvSpPr>
        <p:spPr>
          <a:xfrm>
            <a:off x="1676880" y="4480560"/>
            <a:ext cx="28036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d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5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g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0" name="TextShape 6"/>
          <p:cNvSpPr txBox="1"/>
          <p:nvPr/>
        </p:nvSpPr>
        <p:spPr>
          <a:xfrm>
            <a:off x="5852160" y="4480560"/>
            <a:ext cx="24026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k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h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o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m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9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g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91" name="" descr=""/>
          <p:cNvPicPr/>
          <p:nvPr/>
        </p:nvPicPr>
        <p:blipFill>
          <a:blip r:embed="rId2"/>
          <a:stretch/>
        </p:blipFill>
        <p:spPr>
          <a:xfrm>
            <a:off x="4480560" y="1215000"/>
            <a:ext cx="4577040" cy="3265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Task 2: GNSS-receiver outage simulation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93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CBCD349B-FB41-4CA4-B5B0-9117C65A8512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894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829E3997-8998-47B2-9C0C-96DE5B6883E4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895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TextShape 5"/>
          <p:cNvSpPr txBox="1"/>
          <p:nvPr/>
        </p:nvSpPr>
        <p:spPr>
          <a:xfrm>
            <a:off x="1005840" y="4389120"/>
            <a:ext cx="347472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Trajectory with simulated GNSS outage at 200s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7" name="TextShape 6"/>
          <p:cNvSpPr txBox="1"/>
          <p:nvPr/>
        </p:nvSpPr>
        <p:spPr>
          <a:xfrm>
            <a:off x="5029200" y="4389120"/>
            <a:ext cx="38404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Speed estimate with simulated GNSS outage at 200s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98" name="" descr=""/>
          <p:cNvPicPr/>
          <p:nvPr/>
        </p:nvPicPr>
        <p:blipFill>
          <a:blip r:embed="rId1"/>
          <a:stretch/>
        </p:blipFill>
        <p:spPr>
          <a:xfrm>
            <a:off x="4663440" y="1033200"/>
            <a:ext cx="4129560" cy="3264480"/>
          </a:xfrm>
          <a:prstGeom prst="rect">
            <a:avLst/>
          </a:prstGeom>
          <a:ln>
            <a:noFill/>
          </a:ln>
        </p:spPr>
      </p:pic>
      <p:pic>
        <p:nvPicPr>
          <p:cNvPr id="899" name="" descr=""/>
          <p:cNvPicPr/>
          <p:nvPr/>
        </p:nvPicPr>
        <p:blipFill>
          <a:blip r:embed="rId2"/>
          <a:stretch/>
        </p:blipFill>
        <p:spPr>
          <a:xfrm>
            <a:off x="418320" y="1033200"/>
            <a:ext cx="4428000" cy="3321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Task 2: GNSS-receiver outage simulation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01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69496570-A3D4-4644-95BD-52B2F7E1CBE6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02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BA675210-D45A-49CC-AE91-815296FB3CCE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03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TextShape 5"/>
          <p:cNvSpPr txBox="1"/>
          <p:nvPr/>
        </p:nvSpPr>
        <p:spPr>
          <a:xfrm>
            <a:off x="1005840" y="4389120"/>
            <a:ext cx="36576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Height profile with GNSS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outage simulationat 200s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5" name="TextShape 6"/>
          <p:cNvSpPr txBox="1"/>
          <p:nvPr/>
        </p:nvSpPr>
        <p:spPr>
          <a:xfrm>
            <a:off x="5120640" y="4415400"/>
            <a:ext cx="37490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X, Y difference with GNSS outage simulationat 200s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6" name="" descr=""/>
          <p:cNvPicPr/>
          <p:nvPr/>
        </p:nvPicPr>
        <p:blipFill>
          <a:blip r:embed="rId1"/>
          <a:stretch/>
        </p:blipFill>
        <p:spPr>
          <a:xfrm>
            <a:off x="731520" y="1280160"/>
            <a:ext cx="3931920" cy="2968560"/>
          </a:xfrm>
          <a:prstGeom prst="rect">
            <a:avLst/>
          </a:prstGeom>
          <a:ln>
            <a:noFill/>
          </a:ln>
        </p:spPr>
      </p:pic>
      <p:pic>
        <p:nvPicPr>
          <p:cNvPr id="907" name="" descr=""/>
          <p:cNvPicPr/>
          <p:nvPr/>
        </p:nvPicPr>
        <p:blipFill>
          <a:blip r:embed="rId2"/>
          <a:stretch/>
        </p:blipFill>
        <p:spPr>
          <a:xfrm>
            <a:off x="4892400" y="1280160"/>
            <a:ext cx="3977280" cy="2895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2: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Improved trajectory with updated process and measurement noise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0C1515A3-5C06-4A9F-94B8-71E97ED5A5FD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10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ADB320FE-656D-499B-88E3-07EC0421534D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11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TextShape 5"/>
          <p:cNvSpPr txBox="1"/>
          <p:nvPr/>
        </p:nvSpPr>
        <p:spPr>
          <a:xfrm>
            <a:off x="731520" y="4389120"/>
            <a:ext cx="36576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Trajectory with GNSS outage simulationat 200s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3" name="TextShape 6"/>
          <p:cNvSpPr txBox="1"/>
          <p:nvPr/>
        </p:nvSpPr>
        <p:spPr>
          <a:xfrm>
            <a:off x="4937760" y="4389120"/>
            <a:ext cx="37490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X, Y difference and H with GNSS outage simulation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14" name="" descr=""/>
          <p:cNvPicPr/>
          <p:nvPr/>
        </p:nvPicPr>
        <p:blipFill>
          <a:blip r:embed="rId1"/>
          <a:stretch/>
        </p:blipFill>
        <p:spPr>
          <a:xfrm>
            <a:off x="213840" y="1005840"/>
            <a:ext cx="4266720" cy="3200040"/>
          </a:xfrm>
          <a:prstGeom prst="rect">
            <a:avLst/>
          </a:prstGeom>
          <a:ln>
            <a:noFill/>
          </a:ln>
        </p:spPr>
      </p:pic>
      <p:pic>
        <p:nvPicPr>
          <p:cNvPr id="915" name="" descr=""/>
          <p:cNvPicPr/>
          <p:nvPr/>
        </p:nvPicPr>
        <p:blipFill>
          <a:blip r:embed="rId2"/>
          <a:stretch/>
        </p:blipFill>
        <p:spPr>
          <a:xfrm>
            <a:off x="4602960" y="1005840"/>
            <a:ext cx="4175280" cy="1586520"/>
          </a:xfrm>
          <a:prstGeom prst="rect">
            <a:avLst/>
          </a:prstGeom>
          <a:ln>
            <a:noFill/>
          </a:ln>
        </p:spPr>
      </p:pic>
      <p:pic>
        <p:nvPicPr>
          <p:cNvPr id="916" name="" descr=""/>
          <p:cNvPicPr/>
          <p:nvPr/>
        </p:nvPicPr>
        <p:blipFill>
          <a:blip r:embed="rId3"/>
          <a:stretch/>
        </p:blipFill>
        <p:spPr>
          <a:xfrm>
            <a:off x="4608000" y="2664000"/>
            <a:ext cx="4206240" cy="1670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Task 2: Improved trajectory with updated process and measurement noise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18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F72B7F53-2B47-4A11-8F7D-E9D632B017D8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19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DC4C239E-CEA9-4E90-A21A-ACFFCE95714F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20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TextShape 5"/>
          <p:cNvSpPr txBox="1"/>
          <p:nvPr/>
        </p:nvSpPr>
        <p:spPr>
          <a:xfrm>
            <a:off x="699120" y="2012760"/>
            <a:ext cx="396432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%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P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r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c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i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c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v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a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ri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a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c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(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Q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)</a:t>
            </a:r>
            <a:endParaRPr b="0" lang="en-US" sz="1000" spc="-1" strike="noStrike">
              <a:solidFill>
                <a:srgbClr val="228b22"/>
              </a:solidFill>
              <a:latin typeface="lucidatypewriter"/>
              <a:ea typeface="lucidatypewriter"/>
            </a:endParaRPr>
          </a:p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*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8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;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_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*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8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2" name="TextShape 6"/>
          <p:cNvSpPr txBox="1"/>
          <p:nvPr/>
        </p:nvSpPr>
        <p:spPr>
          <a:xfrm>
            <a:off x="4754880" y="1995120"/>
            <a:ext cx="4114800" cy="151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%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G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p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it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i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m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a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u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r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m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t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i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s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c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o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v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a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ri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a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n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c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e 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(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R</a:t>
            </a: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)</a:t>
            </a:r>
            <a:endParaRPr b="0" lang="en-US" sz="1000" spc="-1" strike="noStrike">
              <a:solidFill>
                <a:srgbClr val="228b22"/>
              </a:solidFill>
              <a:latin typeface="lucidatypewriter"/>
              <a:ea typeface="lucidatypewriter"/>
            </a:endParaRPr>
          </a:p>
          <a:p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;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;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: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8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*</a:t>
            </a:r>
            <a:r>
              <a:rPr b="0" lang="en-US" sz="1800" spc="-1" strike="noStrike">
                <a:latin typeface="Arial"/>
              </a:rPr>
              <a:t>[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]</a:t>
            </a:r>
            <a:r>
              <a:rPr b="0" lang="en-US" sz="1800" spc="-1" strike="noStrike">
                <a:latin typeface="Arial"/>
              </a:rPr>
              <a:t>'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;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;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7</a:t>
            </a:r>
            <a:r>
              <a:rPr b="0" lang="en-US" sz="1800" spc="-1" strike="noStrike">
                <a:latin typeface="Arial"/>
              </a:rPr>
              <a:t>)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*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8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)</a:t>
            </a:r>
            <a:r>
              <a:rPr b="0" lang="en-US" sz="1800" spc="-1" strike="noStrike">
                <a:latin typeface="Arial"/>
              </a:rPr>
              <a:t>; 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3" name="TextShape 7"/>
          <p:cNvSpPr txBox="1"/>
          <p:nvPr/>
        </p:nvSpPr>
        <p:spPr>
          <a:xfrm>
            <a:off x="640080" y="1280160"/>
            <a:ext cx="77724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overall position error RMS with process and measurement = 16.3333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4" name="TextShape 8"/>
          <p:cNvSpPr txBox="1"/>
          <p:nvPr/>
        </p:nvSpPr>
        <p:spPr>
          <a:xfrm>
            <a:off x="274320" y="4023360"/>
            <a:ext cx="8595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 general, the acc std. deviation is increased and gyro std. deviation is decreased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3: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GNSS-receiver outage simulation with non-holonomic constraints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4B55A431-C2ED-4805-BAF5-5DD8BE10F013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27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5C29E2DB-6501-49AD-BEEE-823892F34561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28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9" name="" descr=""/>
          <p:cNvPicPr/>
          <p:nvPr/>
        </p:nvPicPr>
        <p:blipFill>
          <a:blip r:embed="rId1"/>
          <a:stretch/>
        </p:blipFill>
        <p:spPr>
          <a:xfrm>
            <a:off x="548640" y="1188720"/>
            <a:ext cx="4266720" cy="3200040"/>
          </a:xfrm>
          <a:prstGeom prst="rect">
            <a:avLst/>
          </a:prstGeom>
          <a:ln>
            <a:noFill/>
          </a:ln>
        </p:spPr>
      </p:pic>
      <p:sp>
        <p:nvSpPr>
          <p:cNvPr id="930" name="TextShape 5"/>
          <p:cNvSpPr txBox="1"/>
          <p:nvPr/>
        </p:nvSpPr>
        <p:spPr>
          <a:xfrm>
            <a:off x="3108960" y="4415760"/>
            <a:ext cx="3200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Position error RMS = 9.7721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1" name="TextShape 6"/>
          <p:cNvSpPr txBox="1"/>
          <p:nvPr/>
        </p:nvSpPr>
        <p:spPr>
          <a:xfrm>
            <a:off x="3474720" y="1024920"/>
            <a:ext cx="2535480" cy="2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sigma_non_holonomic = 3 %[m/s]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32" name="" descr=""/>
          <p:cNvPicPr/>
          <p:nvPr/>
        </p:nvPicPr>
        <p:blipFill>
          <a:blip r:embed="rId2"/>
          <a:stretch/>
        </p:blipFill>
        <p:spPr>
          <a:xfrm>
            <a:off x="4511520" y="1189080"/>
            <a:ext cx="4266720" cy="3200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3: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GNSS-receiver outage simulation with non-holonomic constraints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34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06B1D3F9-3B92-431C-BAD5-D33809126092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35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AA391CC1-6C42-49EC-B2B2-3C6ABDAD53AB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1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36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TextShape 5"/>
          <p:cNvSpPr txBox="1"/>
          <p:nvPr/>
        </p:nvSpPr>
        <p:spPr>
          <a:xfrm>
            <a:off x="3474720" y="1024920"/>
            <a:ext cx="2535480" cy="2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sigma_non_holonomic = 3 %[m/s]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38" name="" descr=""/>
          <p:cNvPicPr/>
          <p:nvPr/>
        </p:nvPicPr>
        <p:blipFill>
          <a:blip r:embed="rId1"/>
          <a:stretch/>
        </p:blipFill>
        <p:spPr>
          <a:xfrm>
            <a:off x="289800" y="1265400"/>
            <a:ext cx="4266720" cy="3200040"/>
          </a:xfrm>
          <a:prstGeom prst="rect">
            <a:avLst/>
          </a:prstGeom>
          <a:ln>
            <a:noFill/>
          </a:ln>
        </p:spPr>
      </p:pic>
      <p:pic>
        <p:nvPicPr>
          <p:cNvPr id="939" name="" descr=""/>
          <p:cNvPicPr/>
          <p:nvPr/>
        </p:nvPicPr>
        <p:blipFill>
          <a:blip r:embed="rId2"/>
          <a:stretch/>
        </p:blipFill>
        <p:spPr>
          <a:xfrm>
            <a:off x="4480560" y="1265400"/>
            <a:ext cx="4343040" cy="3200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1060560" y="251640"/>
            <a:ext cx="799200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4: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GNSS-receiver outage simulation with non-holonomic constraints and speed-aiding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25092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0E4539EF-BDAF-4347-A3EC-6572A0005889}" type="datetime1">
              <a:rPr b="0" lang="en-US" sz="700" spc="-1" strike="noStrike">
                <a:solidFill>
                  <a:srgbClr val="848489"/>
                </a:solidFill>
                <a:latin typeface="Arial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42" name="CustomShape 3"/>
          <p:cNvSpPr/>
          <p:nvPr/>
        </p:nvSpPr>
        <p:spPr>
          <a:xfrm>
            <a:off x="6835680" y="4949640"/>
            <a:ext cx="2056680" cy="1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BBD1868-3A66-4B4E-B68B-EB706B7CF066}" type="slidenum">
              <a:rPr b="0" lang="en-US" sz="700" spc="-1" strike="noStrike">
                <a:solidFill>
                  <a:srgbClr val="848489"/>
                </a:solidFill>
                <a:latin typeface="Arial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943" name="CustomShape 4"/>
          <p:cNvSpPr/>
          <p:nvPr/>
        </p:nvSpPr>
        <p:spPr>
          <a:xfrm>
            <a:off x="2743200" y="848520"/>
            <a:ext cx="3566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TextShape 5"/>
          <p:cNvSpPr txBox="1"/>
          <p:nvPr/>
        </p:nvSpPr>
        <p:spPr>
          <a:xfrm>
            <a:off x="3108960" y="4415760"/>
            <a:ext cx="3383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Position error RMS = 10.0474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5" name="TextShape 6"/>
          <p:cNvSpPr txBox="1"/>
          <p:nvPr/>
        </p:nvSpPr>
        <p:spPr>
          <a:xfrm>
            <a:off x="3474720" y="1024920"/>
            <a:ext cx="2535480" cy="2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sigma_speed = 30 %[m/s]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46" name="" descr=""/>
          <p:cNvPicPr/>
          <p:nvPr/>
        </p:nvPicPr>
        <p:blipFill>
          <a:blip r:embed="rId1"/>
          <a:stretch/>
        </p:blipFill>
        <p:spPr>
          <a:xfrm>
            <a:off x="457200" y="1215720"/>
            <a:ext cx="4266720" cy="3200040"/>
          </a:xfrm>
          <a:prstGeom prst="rect">
            <a:avLst/>
          </a:prstGeom>
          <a:ln>
            <a:noFill/>
          </a:ln>
        </p:spPr>
      </p:pic>
      <p:pic>
        <p:nvPicPr>
          <p:cNvPr id="947" name="" descr=""/>
          <p:cNvPicPr/>
          <p:nvPr/>
        </p:nvPicPr>
        <p:blipFill>
          <a:blip r:embed="rId2"/>
          <a:stretch/>
        </p:blipFill>
        <p:spPr>
          <a:xfrm>
            <a:off x="4541040" y="1188720"/>
            <a:ext cx="4266720" cy="3200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5096</TotalTime>
  <Application>LibreOffice/6.0.7.3$Linux_X86_64 LibreOffice_project/00m0$Build-3</Application>
  <Words>13</Words>
  <Paragraphs>13</Paragraphs>
  <Company>KTH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2019-02-11T09:39:15Z</dcterms:created>
  <dc:creator>Malin Söderkvist</dc:creator>
  <dc:description/>
  <dc:language>en-US</dc:language>
  <cp:lastModifiedBy/>
  <cp:lastPrinted>2013-05-27T09:10:21Z</cp:lastPrinted>
  <dcterms:modified xsi:type="dcterms:W3CDTF">2020-03-22T15:15:11Z</dcterms:modified>
  <cp:revision>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KTH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