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0DE96D-37A0-41CB-A827-8C53239CCA10}" v="5" dt="2020-08-24T02:01:50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90" d="100"/>
          <a:sy n="90" d="100"/>
        </p:scale>
        <p:origin x="258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高楠 弘一" userId="S::takakusu@s.asojuku.ac.jp::bd6e27e1-f395-48a9-a653-999f8cbb0154" providerId="AD" clId="Web-{4C0DE96D-37A0-41CB-A827-8C53239CCA10}"/>
    <pc:docChg chg="modSld">
      <pc:chgData name="高楠 弘一" userId="S::takakusu@s.asojuku.ac.jp::bd6e27e1-f395-48a9-a653-999f8cbb0154" providerId="AD" clId="Web-{4C0DE96D-37A0-41CB-A827-8C53239CCA10}" dt="2020-08-24T02:01:47.810" v="3" actId="20577"/>
      <pc:docMkLst>
        <pc:docMk/>
      </pc:docMkLst>
      <pc:sldChg chg="modSp">
        <pc:chgData name="高楠 弘一" userId="S::takakusu@s.asojuku.ac.jp::bd6e27e1-f395-48a9-a653-999f8cbb0154" providerId="AD" clId="Web-{4C0DE96D-37A0-41CB-A827-8C53239CCA10}" dt="2020-08-24T02:01:47.810" v="3" actId="20577"/>
        <pc:sldMkLst>
          <pc:docMk/>
          <pc:sldMk cId="2741302752" sldId="256"/>
        </pc:sldMkLst>
        <pc:spChg chg="mod">
          <ac:chgData name="高楠 弘一" userId="S::takakusu@s.asojuku.ac.jp::bd6e27e1-f395-48a9-a653-999f8cbb0154" providerId="AD" clId="Web-{4C0DE96D-37A0-41CB-A827-8C53239CCA10}" dt="2020-08-24T02:01:47.810" v="3" actId="20577"/>
          <ac:spMkLst>
            <pc:docMk/>
            <pc:sldMk cId="274130275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72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12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13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0749"/>
            <a:ext cx="6858000" cy="483251"/>
          </a:xfrm>
          <a:prstGeom prst="rect">
            <a:avLst/>
          </a:prstGeom>
        </p:spPr>
      </p:pic>
      <p:sp>
        <p:nvSpPr>
          <p:cNvPr id="6" name="正方形/長方形 5"/>
          <p:cNvSpPr/>
          <p:nvPr userDrawn="1"/>
        </p:nvSpPr>
        <p:spPr>
          <a:xfrm>
            <a:off x="469233" y="4508628"/>
            <a:ext cx="5895473" cy="91761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469233" y="5537483"/>
            <a:ext cx="5895473" cy="175365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69233" y="7421395"/>
            <a:ext cx="5895473" cy="104674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336955" y="341049"/>
            <a:ext cx="5245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ASO GAMESHOW ENTRY SEAT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5462337" y="168442"/>
            <a:ext cx="983254" cy="6488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36955" y="817250"/>
            <a:ext cx="6108636" cy="3445646"/>
          </a:xfrm>
          <a:prstGeom prst="rect">
            <a:avLst/>
          </a:prstGeom>
          <a:solidFill>
            <a:schemeClr val="bg1"/>
          </a:solidFill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348911" y="4621961"/>
            <a:ext cx="12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/>
              <a:t>作品タイトル：</a:t>
            </a:r>
            <a:endParaRPr kumimoji="1" lang="ja-JP" altLang="en-US" sz="1400" dirty="0"/>
          </a:p>
        </p:txBody>
      </p:sp>
      <p:sp>
        <p:nvSpPr>
          <p:cNvPr id="14" name="テキスト ボックス 13"/>
          <p:cNvSpPr txBox="1"/>
          <p:nvPr userDrawn="1"/>
        </p:nvSpPr>
        <p:spPr>
          <a:xfrm>
            <a:off x="348911" y="5031032"/>
            <a:ext cx="12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/>
              <a:t>ジャンル：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348911" y="5620573"/>
            <a:ext cx="12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/>
              <a:t>メンバー：</a:t>
            </a:r>
            <a:endParaRPr kumimoji="1" lang="ja-JP" altLang="en-US" sz="1400" dirty="0"/>
          </a:p>
        </p:txBody>
      </p:sp>
      <p:sp>
        <p:nvSpPr>
          <p:cNvPr id="16" name="テキスト ボックス 15"/>
          <p:cNvSpPr txBox="1"/>
          <p:nvPr userDrawn="1"/>
        </p:nvSpPr>
        <p:spPr>
          <a:xfrm>
            <a:off x="348911" y="7519472"/>
            <a:ext cx="12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/>
              <a:t>コメント：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5012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1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60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23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23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95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56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73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21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98465-64D1-4EBE-BEDE-FE44BBAE25FB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7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1690438" y="5620573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ゲーム専攻科　</a:t>
            </a:r>
            <a:r>
              <a:rPr lang="en-US" altLang="ja-JP" sz="1400" dirty="0"/>
              <a:t>4</a:t>
            </a:r>
            <a:r>
              <a:rPr lang="ja-JP" altLang="en-US" sz="1400" dirty="0"/>
              <a:t>年　木村 陸</a:t>
            </a:r>
            <a:endParaRPr kumimoji="1" lang="ja-JP" altLang="en-US" sz="1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690438" y="4621960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No</a:t>
            </a:r>
            <a:r>
              <a:rPr lang="ja-JP" altLang="en-US" sz="1400" dirty="0"/>
              <a:t> </a:t>
            </a:r>
            <a:r>
              <a:rPr lang="en-US" altLang="ja-JP" sz="1400" dirty="0"/>
              <a:t>Dice</a:t>
            </a:r>
            <a:r>
              <a:rPr lang="ja-JP" altLang="en-US" sz="1400" dirty="0"/>
              <a:t> </a:t>
            </a:r>
            <a:r>
              <a:rPr lang="en-US" altLang="ja-JP" sz="1400" dirty="0"/>
              <a:t>No</a:t>
            </a:r>
            <a:r>
              <a:rPr lang="ja-JP" altLang="en-US" sz="1400" dirty="0"/>
              <a:t> </a:t>
            </a:r>
            <a:r>
              <a:rPr lang="en-US" altLang="ja-JP" sz="1400" dirty="0"/>
              <a:t>Life</a:t>
            </a:r>
            <a:endParaRPr kumimoji="1" lang="ja-JP" altLang="en-US" sz="1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690438" y="5027812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すごく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690438" y="5945426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ゲーム専攻科　</a:t>
            </a:r>
            <a:r>
              <a:rPr lang="en-US" altLang="ja-JP" sz="1400" dirty="0"/>
              <a:t>4</a:t>
            </a:r>
            <a:r>
              <a:rPr lang="ja-JP" altLang="en-US" sz="1400" dirty="0"/>
              <a:t>年　厚東</a:t>
            </a:r>
            <a:r>
              <a:rPr lang="ja-JP" altLang="en-US" sz="1400" b="0" i="0" dirty="0">
                <a:effectLst/>
                <a:latin typeface="Whitney"/>
              </a:rPr>
              <a:t>隆成</a:t>
            </a:r>
            <a:endParaRPr lang="ja-JP" altLang="en-US" sz="1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690438" y="6270279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ゲーム専攻科　</a:t>
            </a:r>
            <a:r>
              <a:rPr kumimoji="1" lang="en-US" altLang="ja-JP" sz="1400" dirty="0"/>
              <a:t>4</a:t>
            </a:r>
            <a:r>
              <a:rPr kumimoji="1" lang="ja-JP" altLang="en-US" sz="1400" dirty="0"/>
              <a:t>年　德田 侑哉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690438" y="6576171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ゲーム専攻科　</a:t>
            </a:r>
            <a:r>
              <a:rPr lang="en-US" altLang="ja-JP" sz="1400" dirty="0"/>
              <a:t>4</a:t>
            </a:r>
            <a:r>
              <a:rPr lang="ja-JP" altLang="en-US" sz="1400" dirty="0"/>
              <a:t>年　新田 寛武</a:t>
            </a:r>
            <a:endParaRPr kumimoji="1" lang="ja-JP" altLang="en-US" sz="1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690438" y="6882063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ゲーム専攻科　</a:t>
            </a:r>
            <a:r>
              <a:rPr kumimoji="1" lang="en-US" altLang="ja-JP" sz="1400" dirty="0"/>
              <a:t>4</a:t>
            </a:r>
            <a:r>
              <a:rPr kumimoji="1" lang="ja-JP" altLang="en-US" sz="1400" dirty="0"/>
              <a:t>年　北川 詠進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540545" y="125360"/>
            <a:ext cx="836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latin typeface="+mn-ea"/>
              </a:rPr>
              <a:t>00</a:t>
            </a:r>
            <a:endParaRPr kumimoji="1" lang="ja-JP" altLang="en-US" sz="4000" dirty="0">
              <a:latin typeface="+mn-ea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457470" y="5570192"/>
            <a:ext cx="1866490" cy="1670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no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>
                <a:ea typeface="ＭＳ Ｐゴシック"/>
              </a:rPr>
              <a:t>QR</a:t>
            </a:r>
            <a:r>
              <a:rPr kumimoji="1" lang="ja-JP" altLang="en-US">
                <a:ea typeface="ＭＳ Ｐゴシック"/>
              </a:rPr>
              <a:t>添付</a:t>
            </a:r>
            <a:endParaRPr lang="en-US" altLang="ja-JP">
              <a:ea typeface="ＭＳ Ｐゴシック"/>
              <a:cs typeface="Calibri"/>
            </a:endParaRPr>
          </a:p>
          <a:p>
            <a:pPr algn="ctr"/>
            <a:r>
              <a:rPr kumimoji="1" lang="ja-JP" altLang="en-US" dirty="0"/>
              <a:t>位置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DBDA3BC-66DC-4B9A-8E32-9BB96092C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98" y="931321"/>
            <a:ext cx="5337544" cy="319160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606B085-A06E-427B-97CB-035605F50F88}"/>
              </a:ext>
            </a:extLst>
          </p:cNvPr>
          <p:cNvSpPr txBox="1"/>
          <p:nvPr/>
        </p:nvSpPr>
        <p:spPr>
          <a:xfrm>
            <a:off x="1584251" y="7549116"/>
            <a:ext cx="44937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ほとんどをダイスに任せたすごろくゲームです。</a:t>
            </a:r>
            <a:endParaRPr kumimoji="1" lang="en-US" altLang="ja-JP" sz="1400" dirty="0"/>
          </a:p>
          <a:p>
            <a:r>
              <a:rPr kumimoji="1" lang="ja-JP" altLang="en-US" sz="1400" dirty="0"/>
              <a:t>運要素や賭けに出るタイミング、アイテムの使いどころなどを楽しみながらプレイしてください。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274130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C2961D859B1A8B4697EC07BF3C3DAD3B" ma:contentTypeVersion="7" ma:contentTypeDescription="新しいドキュメントを作成します。" ma:contentTypeScope="" ma:versionID="a3db30f66b25b3968ac1e14f34720d71">
  <xsd:schema xmlns:xsd="http://www.w3.org/2001/XMLSchema" xmlns:xs="http://www.w3.org/2001/XMLSchema" xmlns:p="http://schemas.microsoft.com/office/2006/metadata/properties" xmlns:ns2="02709b60-37ec-424b-b681-c6612ac7fe32" xmlns:ns3="f9048785-d070-4c78-8f2f-ed2b48eb345c" targetNamespace="http://schemas.microsoft.com/office/2006/metadata/properties" ma:root="true" ma:fieldsID="e2dbf5f293ac0dca4abcee436bdf7b5e" ns2:_="" ns3:_="">
    <xsd:import namespace="02709b60-37ec-424b-b681-c6612ac7fe32"/>
    <xsd:import namespace="f9048785-d070-4c78-8f2f-ed2b48eb34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09b60-37ec-424b-b681-c6612ac7fe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048785-d070-4c78-8f2f-ed2b48eb345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AFA694-163B-4471-A81E-3066ABE367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3E3745-5691-4964-B0EA-105ACF4E7E8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EDE170C-C586-4094-870D-BCC69B794A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09b60-37ec-424b-b681-c6612ac7fe32"/>
    <ds:schemaRef ds:uri="f9048785-d070-4c78-8f2f-ed2b48eb34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70</Words>
  <Application>Microsoft Office PowerPoint</Application>
  <PresentationFormat>画面に合わせる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Whitney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横尾　保馬</dc:creator>
  <cp:lastModifiedBy>德田 侑哉</cp:lastModifiedBy>
  <cp:revision>11</cp:revision>
  <dcterms:created xsi:type="dcterms:W3CDTF">2018-07-11T03:03:29Z</dcterms:created>
  <dcterms:modified xsi:type="dcterms:W3CDTF">2022-02-02T06:58:50Z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0x010100C2961D859B1A8B4697EC07BF3C3DAD3B</vt:lpwstr>
  </property>
</Properties>
</file>