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5" r:id="rId9"/>
    <p:sldId id="286" r:id="rId10"/>
    <p:sldId id="291" r:id="rId11"/>
    <p:sldId id="287" r:id="rId12"/>
    <p:sldId id="288" r:id="rId13"/>
    <p:sldId id="289" r:id="rId14"/>
    <p:sldId id="290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13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5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6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22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2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36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3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76CD-BA99-4F2C-9204-8C249A874A3B}" type="datetimeFigureOut">
              <a:rPr kumimoji="1" lang="ja-JP" altLang="en-US" smtClean="0"/>
              <a:t>2021/4/21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51D3-B204-4444-A6C6-F2AE8A11F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02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60250" y="5842230"/>
            <a:ext cx="53735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・厚東 隆成　・木村 陸　・楠見 凌大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・徳田 侑哉　・新田 寛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武 　　　　　</a:t>
            </a:r>
            <a:endParaRPr lang="ja-JP" altLang="en-US" sz="2400" b="1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73430" y="5029199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多分きっとおそらく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100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日後に解散する</a:t>
            </a:r>
            <a:r>
              <a:rPr kumimoji="1" lang="ja-JP" altLang="en-US" sz="2400" b="1" dirty="0" err="1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あろうチーム</a:t>
            </a:r>
            <a:endParaRPr kumimoji="1" lang="ja-JP" altLang="en-US" sz="2400" b="1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42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237376" y="172420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71CC"/>
                </a:solidFill>
              </a:rPr>
              <a:t>ピンク</a:t>
            </a:r>
            <a:endParaRPr kumimoji="1" lang="ja-JP" altLang="en-US" sz="4400" b="1" dirty="0">
              <a:solidFill>
                <a:srgbClr val="FF71CC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71CC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：コスト回復ができる支援ユニット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10" name="六角形 9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FF7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45800" y="1724206"/>
            <a:ext cx="59731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攻撃力：固定ダメージ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10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6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519506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0000"/>
                </a:solidFill>
              </a:rPr>
              <a:t>三角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移動速度：大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：移動速度が速い特攻ユニット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10" name="二等辺三角形 9"/>
          <p:cNvSpPr/>
          <p:nvPr/>
        </p:nvSpPr>
        <p:spPr>
          <a:xfrm>
            <a:off x="1125413" y="2725615"/>
            <a:ext cx="2118949" cy="1894759"/>
          </a:xfrm>
          <a:prstGeom prst="triangle">
            <a:avLst>
              <a:gd name="adj" fmla="val 508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55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519506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0000"/>
                </a:solidFill>
              </a:rPr>
              <a:t>四角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：体力が高いタンクユニット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62306" y="2690446"/>
            <a:ext cx="2182056" cy="19236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77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801632" y="172420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FF0000"/>
                </a:solidFill>
              </a:rPr>
              <a:t>丸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攻撃力：中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：汎用ユニット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4" name="フローチャート: 結合子 3"/>
          <p:cNvSpPr/>
          <p:nvPr/>
        </p:nvSpPr>
        <p:spPr>
          <a:xfrm>
            <a:off x="1125413" y="2708031"/>
            <a:ext cx="2031025" cy="191234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05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説明～敵ユニット～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237376" y="172420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b="1" dirty="0" smtClean="0">
                <a:solidFill>
                  <a:srgbClr val="FF0000"/>
                </a:solidFill>
              </a:rPr>
              <a:t>五角形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6357" y="1510110"/>
            <a:ext cx="39212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攻撃力：大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攻撃速度：中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 smtClean="0">
                <a:solidFill>
                  <a:schemeClr val="bg1"/>
                </a:solidFill>
              </a:rPr>
              <a:t>▶ 移動速度：中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25413" y="5522209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：攻撃力の高い高火力ユニット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</p:txBody>
      </p:sp>
      <p:sp>
        <p:nvSpPr>
          <p:cNvPr id="8" name="五角形 7"/>
          <p:cNvSpPr/>
          <p:nvPr/>
        </p:nvSpPr>
        <p:spPr>
          <a:xfrm>
            <a:off x="1125413" y="2734408"/>
            <a:ext cx="2031025" cy="1907930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70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0641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274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185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4268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253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ゲーム詳細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53914" y="1439690"/>
            <a:ext cx="906690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▶ ジャンル：タワーディフェンス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 smtClean="0">
                <a:solidFill>
                  <a:schemeClr val="bg1"/>
                </a:solidFill>
              </a:rPr>
              <a:t>▶ プレイ人数：</a:t>
            </a:r>
            <a:r>
              <a:rPr lang="en-US" altLang="ja-JP" sz="4400" b="1" dirty="0" smtClean="0">
                <a:solidFill>
                  <a:schemeClr val="bg1"/>
                </a:solidFill>
              </a:rPr>
              <a:t>1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人</a:t>
            </a:r>
            <a:endParaRPr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▶ ターゲット：全年代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▶ プラットフォーム：</a:t>
            </a:r>
            <a:r>
              <a:rPr kumimoji="1" lang="en-US" altLang="ja-JP" sz="4400" b="1" dirty="0" smtClean="0">
                <a:solidFill>
                  <a:schemeClr val="bg1"/>
                </a:solidFill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ja-JP" altLang="en-US" sz="4400" b="1" dirty="0" smtClean="0">
                <a:solidFill>
                  <a:schemeClr val="bg1"/>
                </a:solidFill>
              </a:rPr>
              <a:t>▶ 使用ライブラリ：</a:t>
            </a:r>
            <a:r>
              <a:rPr lang="en-US" altLang="ja-JP" sz="4400" b="1" dirty="0" smtClean="0">
                <a:solidFill>
                  <a:schemeClr val="bg1"/>
                </a:solidFill>
              </a:rPr>
              <a:t>DX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ライブラリ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8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152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1321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143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433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ゲーム概要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783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ゲーム説明～勝利条件～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04446" y="1670502"/>
            <a:ext cx="526297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・敵ユニットの殲滅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・制限時間内の防衛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13838" y="494601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で自陣営の勝利です！！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3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783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</a:t>
            </a:r>
            <a:r>
              <a:rPr lang="ja-JP" altLang="en-US" sz="54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敗北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条件</a:t>
            </a:r>
            <a:r>
              <a:rPr lang="ja-JP" altLang="en-US" sz="5400" b="1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～</a:t>
            </a:r>
            <a:endParaRPr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58261" y="2391510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・自陣営の耐久値が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なくな</a:t>
            </a:r>
            <a:r>
              <a:rPr lang="ja-JP" altLang="en-US" sz="4400" b="1" dirty="0">
                <a:solidFill>
                  <a:schemeClr val="bg1"/>
                </a:solidFill>
              </a:rPr>
              <a:t>る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62447" y="480060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>
                <a:solidFill>
                  <a:schemeClr val="bg1"/>
                </a:solidFill>
              </a:rPr>
              <a:t>と敗北です</a:t>
            </a:r>
            <a:r>
              <a:rPr lang="en-US" altLang="ja-JP" sz="4400" b="1" dirty="0" smtClean="0">
                <a:solidFill>
                  <a:schemeClr val="bg1"/>
                </a:solidFill>
              </a:rPr>
              <a:t>…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説明～ユニット説明～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26524" y="1949386"/>
            <a:ext cx="1203406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bg1"/>
                </a:solidFill>
              </a:rPr>
              <a:t>ユニットはそれぞれ</a:t>
            </a:r>
            <a:r>
              <a:rPr lang="ja-JP" altLang="en-US" sz="4400" b="1" dirty="0" smtClean="0">
                <a:solidFill>
                  <a:srgbClr val="FFFF00"/>
                </a:solidFill>
              </a:rPr>
              <a:t>色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・</a:t>
            </a:r>
            <a:r>
              <a:rPr lang="ja-JP" altLang="en-US" sz="4400" b="1" dirty="0" smtClean="0">
                <a:solidFill>
                  <a:srgbClr val="C00000"/>
                </a:solidFill>
              </a:rPr>
              <a:t>形</a:t>
            </a:r>
            <a:r>
              <a:rPr lang="ja-JP" altLang="en-US" sz="4400" b="1" dirty="0">
                <a:solidFill>
                  <a:schemeClr val="bg1"/>
                </a:solidFill>
              </a:rPr>
              <a:t>で分かれているぞ</a:t>
            </a:r>
            <a:r>
              <a:rPr lang="ja-JP" altLang="en-US" sz="4400" b="1" dirty="0" smtClean="0">
                <a:solidFill>
                  <a:schemeClr val="bg1"/>
                </a:solidFill>
              </a:rPr>
              <a:t>！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rgbClr val="FFFF00"/>
                </a:solidFill>
              </a:rPr>
              <a:t>自陣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は</a:t>
            </a:r>
            <a:r>
              <a:rPr kumimoji="1" lang="ja-JP" altLang="en-US" sz="4400" b="1" dirty="0" smtClean="0">
                <a:solidFill>
                  <a:srgbClr val="FFFF00"/>
                </a:solidFill>
              </a:rPr>
              <a:t>色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、</a:t>
            </a:r>
            <a:r>
              <a:rPr kumimoji="1" lang="ja-JP" altLang="en-US" sz="4400" b="1" dirty="0" smtClean="0">
                <a:solidFill>
                  <a:srgbClr val="C00000"/>
                </a:solidFill>
              </a:rPr>
              <a:t>敵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は</a:t>
            </a:r>
            <a:r>
              <a:rPr kumimoji="1" lang="ja-JP" altLang="en-US" sz="4400" b="1" dirty="0" smtClean="0">
                <a:solidFill>
                  <a:srgbClr val="C00000"/>
                </a:solidFill>
              </a:rPr>
              <a:t>形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で分かれており</a:t>
            </a:r>
            <a:endParaRPr lang="en-US" altLang="ja-JP" sz="4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それぞれで特徴が違うので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b="1" dirty="0" smtClean="0">
                <a:solidFill>
                  <a:schemeClr val="bg1"/>
                </a:solidFill>
              </a:rPr>
              <a:t>その特徴を駆使して敵を殲滅しよう！！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説明～自陣ユニット～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六角形 3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3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solidFill>
                  <a:srgbClr val="FFFF00"/>
                </a:solidFill>
              </a:rPr>
              <a:t>黄色</a:t>
            </a:r>
            <a:endParaRPr kumimoji="1" lang="ja-JP" altLang="en-US" sz="4400" b="1" dirty="0">
              <a:solidFill>
                <a:srgbClr val="FFFF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45800" y="1724206"/>
            <a:ext cx="39212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攻撃力：中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攻撃速度：大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5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30538" y="5214433"/>
            <a:ext cx="99309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：耐久型の近接ユニット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スキル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：一定時間体力を持続的に回復する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5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説明～自陣ユニット～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六角形 3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3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0070C0"/>
                </a:solidFill>
              </a:rPr>
              <a:t>青</a:t>
            </a:r>
            <a:r>
              <a:rPr kumimoji="1" lang="ja-JP" altLang="en-US" sz="4400" b="1" dirty="0" smtClean="0">
                <a:solidFill>
                  <a:srgbClr val="0070C0"/>
                </a:solidFill>
              </a:rPr>
              <a:t>色</a:t>
            </a:r>
            <a:endParaRPr kumimoji="1" lang="ja-JP" altLang="en-US" sz="44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45800" y="1724206"/>
            <a:ext cx="39212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：小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攻撃力：大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：大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1</a:t>
            </a:r>
            <a:r>
              <a:rPr lang="en-US" altLang="ja-JP" sz="4000" b="1" dirty="0">
                <a:solidFill>
                  <a:schemeClr val="bg1"/>
                </a:solidFill>
              </a:rPr>
              <a:t>2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0538" y="5214433"/>
            <a:ext cx="86308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0070C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：攻撃力が高い遠距離ユニット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b="1" dirty="0" smtClean="0">
                <a:solidFill>
                  <a:srgbClr val="0070C0"/>
                </a:solidFill>
              </a:rPr>
              <a:t>スキル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</a:t>
            </a:r>
            <a:r>
              <a:rPr kumimoji="1" lang="en-US" altLang="ja-JP" sz="4000" b="1" dirty="0" smtClean="0">
                <a:solidFill>
                  <a:schemeClr val="bg1"/>
                </a:solidFill>
              </a:rPr>
              <a:t>UP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・範囲攻撃になる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5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61" y="13621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ゲーム</a:t>
            </a:r>
            <a:r>
              <a:rPr lang="ja-JP" altLang="en-US" sz="5400" b="1" dirty="0" smtClean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説明～自陣ユニット～</a:t>
            </a:r>
            <a:endParaRPr kumimoji="1" lang="ja-JP" altLang="en-US" sz="5400" b="1" dirty="0">
              <a:solidFill>
                <a:schemeClr val="bg1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0" y="1195754"/>
            <a:ext cx="10673862" cy="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六角形 3"/>
          <p:cNvSpPr/>
          <p:nvPr/>
        </p:nvSpPr>
        <p:spPr>
          <a:xfrm>
            <a:off x="1125413" y="2659691"/>
            <a:ext cx="2101361" cy="196068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9503" y="172420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solidFill>
                  <a:srgbClr val="00B050"/>
                </a:solidFill>
              </a:rPr>
              <a:t>緑</a:t>
            </a:r>
            <a:r>
              <a:rPr kumimoji="1" lang="ja-JP" altLang="en-US" sz="4400" b="1" dirty="0" smtClean="0">
                <a:solidFill>
                  <a:srgbClr val="00B050"/>
                </a:solidFill>
              </a:rPr>
              <a:t>色</a:t>
            </a:r>
            <a:endParaRPr kumimoji="1" lang="ja-JP" altLang="en-US" sz="4400" b="1" dirty="0">
              <a:solidFill>
                <a:srgbClr val="00B05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45800" y="1724206"/>
            <a:ext cx="39212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</a:rPr>
              <a:t>▶ 体力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攻撃力：小</a:t>
            </a:r>
            <a:endParaRPr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</a:t>
            </a:r>
            <a:r>
              <a:rPr lang="ja-JP" altLang="en-US" sz="4000" b="1" dirty="0">
                <a:solidFill>
                  <a:schemeClr val="bg1"/>
                </a:solidFill>
              </a:rPr>
              <a:t>攻撃距離</a:t>
            </a:r>
            <a:r>
              <a:rPr lang="ja-JP" altLang="en-US" sz="4000" b="1" dirty="0" smtClean="0">
                <a:solidFill>
                  <a:schemeClr val="bg1"/>
                </a:solidFill>
              </a:rPr>
              <a:t>：中</a:t>
            </a:r>
            <a:endParaRPr lang="en-US" altLang="ja-JP" sz="4000" b="1" dirty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攻撃速度：小</a:t>
            </a:r>
            <a:endParaRPr kumimoji="1" lang="en-US" altLang="ja-JP" sz="4000" b="1" dirty="0" smtClean="0">
              <a:solidFill>
                <a:schemeClr val="bg1"/>
              </a:solidFill>
            </a:endParaRPr>
          </a:p>
          <a:p>
            <a:r>
              <a:rPr lang="ja-JP" altLang="en-US" sz="4000" b="1" dirty="0" smtClean="0">
                <a:solidFill>
                  <a:schemeClr val="bg1"/>
                </a:solidFill>
              </a:rPr>
              <a:t>▶ コスト：</a:t>
            </a:r>
            <a:r>
              <a:rPr lang="en-US" altLang="ja-JP" sz="4000" b="1" dirty="0">
                <a:solidFill>
                  <a:schemeClr val="bg1"/>
                </a:solidFill>
              </a:rPr>
              <a:t>8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0538" y="5214433"/>
            <a:ext cx="9417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特徴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：範囲攻撃ができる中距離ユニット</a:t>
            </a:r>
            <a:endParaRPr kumimoji="1" lang="en-US" altLang="ja-JP" sz="4000" b="1" dirty="0" smtClean="0">
              <a:solidFill>
                <a:srgbClr val="FFFF00"/>
              </a:solidFill>
            </a:endParaRPr>
          </a:p>
          <a:p>
            <a:r>
              <a:rPr kumimoji="1" lang="ja-JP" altLang="en-US" sz="4000" b="1" dirty="0" smtClean="0">
                <a:solidFill>
                  <a:srgbClr val="FFFF00"/>
                </a:solidFill>
              </a:rPr>
              <a:t>スキル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：攻撃力</a:t>
            </a:r>
            <a:r>
              <a:rPr kumimoji="1" lang="en-US" altLang="ja-JP" sz="4000" b="1" dirty="0" smtClean="0">
                <a:solidFill>
                  <a:schemeClr val="bg1"/>
                </a:solidFill>
              </a:rPr>
              <a:t>UP</a:t>
            </a:r>
            <a:r>
              <a:rPr kumimoji="1" lang="ja-JP" altLang="en-US" sz="4000" b="1" dirty="0" smtClean="0">
                <a:solidFill>
                  <a:schemeClr val="bg1"/>
                </a:solidFill>
              </a:rPr>
              <a:t>・移動妨害付与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9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441</Words>
  <Application>Microsoft Office PowerPoint</Application>
  <PresentationFormat>ワイド画面</PresentationFormat>
  <Paragraphs>85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HGP創英ﾌﾟﾚｾﾞﾝｽEB</vt:lpstr>
      <vt:lpstr>HGS明朝E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厚東　隆成</dc:creator>
  <cp:lastModifiedBy>厚東　隆成</cp:lastModifiedBy>
  <cp:revision>15</cp:revision>
  <dcterms:created xsi:type="dcterms:W3CDTF">2021-04-21T01:23:02Z</dcterms:created>
  <dcterms:modified xsi:type="dcterms:W3CDTF">2021-04-21T04:59:07Z</dcterms:modified>
</cp:coreProperties>
</file>