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7" r:id="rId5"/>
    <p:sldId id="298" r:id="rId6"/>
    <p:sldId id="277" r:id="rId7"/>
    <p:sldId id="279" r:id="rId8"/>
    <p:sldId id="280" r:id="rId9"/>
    <p:sldId id="285" r:id="rId10"/>
    <p:sldId id="286" r:id="rId11"/>
    <p:sldId id="291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6" r:id="rId20"/>
    <p:sldId id="29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1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3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02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0250" y="5842230"/>
            <a:ext cx="5373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・厚東 隆成　・木村 陸　・楠見 凌大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・徳田 侑哉　・新田 寛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武 　　　　　</a:t>
            </a:r>
            <a:endParaRPr lang="ja-JP" altLang="en-US" sz="24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3430" y="5029199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多分きっとおそらく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100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日後に解散する</a:t>
            </a:r>
            <a:r>
              <a:rPr kumimoji="1" lang="ja-JP" altLang="en-US" sz="2400" b="1" dirty="0" err="1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あろうチーム</a:t>
            </a:r>
            <a:endParaRPr kumimoji="1" lang="ja-JP" altLang="en-US" sz="2400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9" y="796472"/>
            <a:ext cx="7490951" cy="37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B050"/>
                </a:solidFill>
              </a:rPr>
              <a:t>緑</a:t>
            </a:r>
            <a:r>
              <a:rPr kumimoji="1" lang="ja-JP" altLang="en-US" sz="4400" b="1" dirty="0" smtClean="0">
                <a:solidFill>
                  <a:srgbClr val="00B050"/>
                </a:solidFill>
              </a:rPr>
              <a:t>色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>
                <a:solidFill>
                  <a:schemeClr val="bg1"/>
                </a:solidFill>
              </a:rPr>
              <a:t>8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：範囲攻撃ができる中距離ユニット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・移動妨害付与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9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71CC"/>
                </a:solidFill>
              </a:rPr>
              <a:t>ピンク</a:t>
            </a:r>
            <a:endParaRPr kumimoji="1" lang="ja-JP" altLang="en-US" sz="4400" b="1" dirty="0">
              <a:solidFill>
                <a:srgbClr val="FF71CC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71CC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：コスト回復ができる支援ユニット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六角形 9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45800" y="1724206"/>
            <a:ext cx="59731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攻撃力：固定ダメージ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10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三角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：移動速度が速い特攻ユニット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>
            <a:off x="1125413" y="2725615"/>
            <a:ext cx="2118949" cy="1894759"/>
          </a:xfrm>
          <a:prstGeom prst="triangle">
            <a:avLst>
              <a:gd name="adj" fmla="val 50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四角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：体力が高いタンクユニット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62306" y="2690446"/>
            <a:ext cx="2182056" cy="19236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7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801632" y="172420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0000"/>
                </a:solidFill>
              </a:rPr>
              <a:t>丸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：汎用ユニット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1125413" y="2708031"/>
            <a:ext cx="2031025" cy="191234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5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五角形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：攻撃力の高い高火力ユニット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8" name="五角形 7"/>
          <p:cNvSpPr/>
          <p:nvPr/>
        </p:nvSpPr>
        <p:spPr>
          <a:xfrm>
            <a:off x="1125413" y="2734408"/>
            <a:ext cx="2031025" cy="1907930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0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～トラップ説明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1501" y="2457217"/>
            <a:ext cx="109055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chemeClr val="bg1"/>
                </a:solidFill>
              </a:rPr>
              <a:t>プレイヤーは戦闘中に</a:t>
            </a:r>
            <a:r>
              <a:rPr lang="ja-JP" altLang="en-US" sz="4400" b="1" dirty="0" smtClean="0">
                <a:solidFill>
                  <a:srgbClr val="FFFF00"/>
                </a:solidFill>
              </a:rPr>
              <a:t>トラップ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を仕掛ける</a:t>
            </a:r>
            <a:endParaRPr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ことができ敵の妨害をすることができる。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rgbClr val="FFFF00"/>
                </a:solidFill>
              </a:rPr>
              <a:t>トラップ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を駆使して展開を有利に進めよう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8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～トラップ説明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66139" y="16131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 dirty="0" smtClean="0">
                <a:solidFill>
                  <a:srgbClr val="7030A0"/>
                </a:solidFill>
              </a:rPr>
              <a:t>毒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507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10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効果範囲：中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1037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>
                <a:solidFill>
                  <a:schemeClr val="bg1"/>
                </a:solidFill>
              </a:rPr>
              <a:t>毒を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使っ</a:t>
            </a:r>
            <a:r>
              <a:rPr lang="ja-JP" altLang="en-US" sz="4000" b="1" dirty="0">
                <a:solidFill>
                  <a:schemeClr val="bg1"/>
                </a:solidFill>
              </a:rPr>
              <a:t>て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敵</a:t>
            </a:r>
            <a:r>
              <a:rPr lang="ja-JP" altLang="en-US" sz="4000" b="1" dirty="0">
                <a:solidFill>
                  <a:schemeClr val="bg1"/>
                </a:solidFill>
              </a:rPr>
              <a:t>に継続ダメージを与える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～トラップ説明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66139" y="16131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00B0F0"/>
                </a:solidFill>
              </a:rPr>
              <a:t>氷</a:t>
            </a:r>
            <a:endParaRPr kumimoji="1" lang="ja-JP" altLang="en-US" sz="4400" b="1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5973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15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：なし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効果範囲：通過した敵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832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00B0F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敵を凍らせて移動を遅らせる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～トラップ説明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84012" y="16131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C000"/>
                </a:solidFill>
              </a:rPr>
              <a:t>爆発</a:t>
            </a:r>
            <a:endParaRPr kumimoji="1" lang="ja-JP" altLang="en-US" sz="4400" b="1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434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効果時間：なし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効果範囲：小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1089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C00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周りを巻き込み爆発しダメージを与える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ゲーム詳細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588" y="1254676"/>
            <a:ext cx="1115882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ジャンル：タワーディフェンス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プレイ人数：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人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ターゲット：全年代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プラットフォーム：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使用ライブラリ：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DX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ライブラリ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、</a:t>
            </a:r>
            <a:r>
              <a:rPr lang="en-US" altLang="ja-JP" sz="4000" b="1" dirty="0" err="1" smtClean="0">
                <a:solidFill>
                  <a:schemeClr val="bg1"/>
                </a:solidFill>
              </a:rPr>
              <a:t>Effekseer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使用サウンド 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: CRI ADX2 LE</a:t>
            </a:r>
          </a:p>
        </p:txBody>
      </p:sp>
    </p:spTree>
    <p:extLst>
      <p:ext uri="{BB962C8B-B14F-4D97-AF65-F5344CB8AC3E}">
        <p14:creationId xmlns:p14="http://schemas.microsoft.com/office/powerpoint/2010/main" val="185978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～トラップ説明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84011" y="16131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71CC"/>
                </a:solidFill>
              </a:rPr>
              <a:t>支援</a:t>
            </a:r>
            <a:endParaRPr kumimoji="1" lang="ja-JP" altLang="en-US" sz="4400" b="1" dirty="0">
              <a:solidFill>
                <a:srgbClr val="FF71CC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507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20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：なし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効果範囲：中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884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71CC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範囲内の味方の体力を回復する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ゲーム概要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93530" y="1767006"/>
            <a:ext cx="9777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攻めてくる敵から自陣を守るため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ユニットの特性やスキル、トラップを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駆使して立ち向かおう！</a:t>
            </a:r>
            <a:endParaRPr lang="en-US" altLang="ja-JP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説明～難易度</a:t>
            </a:r>
            <a:r>
              <a:rPr lang="ja-JP" altLang="en-US" sz="5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62708" y="1536174"/>
            <a:ext cx="55050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ゲームの難易度は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4000" b="1" dirty="0" smtClean="0">
                <a:solidFill>
                  <a:srgbClr val="92D050"/>
                </a:solidFill>
              </a:rPr>
              <a:t>Easy</a:t>
            </a:r>
          </a:p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rgbClr val="FFFF00"/>
                </a:solidFill>
              </a:rPr>
              <a:t>N</a:t>
            </a:r>
            <a:r>
              <a:rPr kumimoji="1" lang="en-US" altLang="ja-JP" sz="4000" b="1" dirty="0" smtClean="0">
                <a:solidFill>
                  <a:srgbClr val="FFFF00"/>
                </a:solidFill>
              </a:rPr>
              <a:t>ormal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b="1" dirty="0" smtClean="0">
                <a:solidFill>
                  <a:srgbClr val="FF0000"/>
                </a:solidFill>
              </a:rPr>
              <a:t>Hard</a:t>
            </a:r>
          </a:p>
          <a:p>
            <a:pPr>
              <a:lnSpc>
                <a:spcPct val="150000"/>
              </a:lnSpc>
            </a:pPr>
            <a:r>
              <a:rPr lang="en-US" altLang="ja-JP" sz="4000" b="1" dirty="0" smtClean="0">
                <a:solidFill>
                  <a:srgbClr val="0070C0"/>
                </a:solidFill>
              </a:rPr>
              <a:t>Custom</a:t>
            </a:r>
          </a:p>
          <a:p>
            <a:r>
              <a:rPr kumimoji="1" lang="en-US" altLang="ja-JP" sz="4000" b="1" dirty="0" smtClean="0">
                <a:solidFill>
                  <a:schemeClr val="bg1"/>
                </a:solidFill>
              </a:rPr>
              <a:t>	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の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4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種類あります。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17223" y="1536174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0070C0"/>
                </a:solidFill>
              </a:rPr>
              <a:t>C</a:t>
            </a:r>
            <a:r>
              <a:rPr kumimoji="1" lang="en-US" altLang="ja-JP" sz="4000" b="1" dirty="0" smtClean="0">
                <a:solidFill>
                  <a:srgbClr val="0070C0"/>
                </a:solidFill>
              </a:rPr>
              <a:t>ustom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と</a:t>
            </a:r>
            <a:r>
              <a:rPr lang="ja-JP" altLang="en-US" sz="4000" b="1" dirty="0">
                <a:solidFill>
                  <a:schemeClr val="bg1"/>
                </a:solidFill>
              </a:rPr>
              <a:t>は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6252" y="2329832"/>
            <a:ext cx="5827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自分で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マップを作って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遊べたり、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>
                <a:solidFill>
                  <a:schemeClr val="bg1"/>
                </a:solidFill>
              </a:rPr>
              <a:t>他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の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人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が作ったマップを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遊べるものになります。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1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説明～画面説明～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06" y="2602523"/>
            <a:ext cx="5400181" cy="337511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26371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ユニットの情報が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載っており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ここでユニットの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強化等ができる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7509" y="16452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残りのコスト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7509" y="645069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マップの拡大縮小ができる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2682" y="352355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ゲーム画面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ユニットの配置や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スキルの発動は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ここで行う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611315" y="4090719"/>
            <a:ext cx="1002323" cy="2702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5400000">
            <a:off x="5217058" y="2143320"/>
            <a:ext cx="512627" cy="27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488413">
            <a:off x="7950115" y="3575590"/>
            <a:ext cx="1002323" cy="2702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6200000">
            <a:off x="5687067" y="6034574"/>
            <a:ext cx="527401" cy="2904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92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ゲーム説明～</a:t>
            </a:r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勝利・敗北条件</a:t>
            </a:r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86862" y="1459526"/>
            <a:ext cx="5262979" cy="2026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・敵ユニットの殲滅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・制限時間内の防衛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36931" y="3642157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で自陣営の勝利です！！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6862" y="4567264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・自陣営の耐久値が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なくな</a:t>
            </a:r>
            <a:r>
              <a:rPr lang="ja-JP" altLang="en-US" sz="4400" b="1" dirty="0">
                <a:solidFill>
                  <a:schemeClr val="bg1"/>
                </a:solidFill>
              </a:rPr>
              <a:t>る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6024" y="549237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chemeClr val="bg1"/>
                </a:solidFill>
              </a:rPr>
              <a:t>と敗北です</a:t>
            </a:r>
            <a:r>
              <a:rPr lang="en-US" altLang="ja-JP" sz="4400" b="1" dirty="0" smtClean="0">
                <a:solidFill>
                  <a:schemeClr val="bg1"/>
                </a:solidFill>
              </a:rPr>
              <a:t>…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説明～ユニット説明～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26524" y="1949386"/>
            <a:ext cx="120340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ユニットはそれぞれ</a:t>
            </a:r>
            <a:r>
              <a:rPr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・</a:t>
            </a:r>
            <a:r>
              <a:rPr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lang="ja-JP" altLang="en-US" sz="4400" b="1" dirty="0">
                <a:solidFill>
                  <a:schemeClr val="bg1"/>
                </a:solidFill>
              </a:rPr>
              <a:t>で分かれているぞ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rgbClr val="FFFF00"/>
                </a:solidFill>
              </a:rPr>
              <a:t>自陣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、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敵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で分かれており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それぞれで特徴が違うので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その特徴を駆使して敵を殲滅しよう！！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FF00"/>
                </a:solidFill>
              </a:rPr>
              <a:t>黄色</a:t>
            </a:r>
            <a:endParaRPr kumimoji="1" lang="ja-JP" alt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5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30538" y="5214433"/>
            <a:ext cx="993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：耐久型の近接ユニット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：一定時間体力を持続的に回復する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70C0"/>
                </a:solidFill>
              </a:rPr>
              <a:t>青</a:t>
            </a:r>
            <a:r>
              <a:rPr kumimoji="1" lang="ja-JP" altLang="en-US" sz="4400" b="1" dirty="0" smtClean="0">
                <a:solidFill>
                  <a:srgbClr val="0070C0"/>
                </a:solidFill>
              </a:rPr>
              <a:t>色</a:t>
            </a:r>
            <a:endParaRPr kumimoji="1" lang="ja-JP" altLang="en-US" sz="44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</a:t>
            </a:r>
            <a:r>
              <a:rPr lang="en-US" altLang="ja-JP" sz="4000" b="1" dirty="0">
                <a:solidFill>
                  <a:schemeClr val="bg1"/>
                </a:solidFill>
              </a:rPr>
              <a:t>2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8630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：攻撃力が高い遠距離ユニット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・範囲攻撃になる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712</Words>
  <Application>Microsoft Office PowerPoint</Application>
  <PresentationFormat>ワイド画面</PresentationFormat>
  <Paragraphs>139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HGP創英ﾌﾟﾚｾﾞﾝｽEB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厚東　隆成</dc:creator>
  <cp:lastModifiedBy>厚東　隆成</cp:lastModifiedBy>
  <cp:revision>27</cp:revision>
  <dcterms:created xsi:type="dcterms:W3CDTF">2021-04-21T01:23:02Z</dcterms:created>
  <dcterms:modified xsi:type="dcterms:W3CDTF">2021-04-27T05:33:20Z</dcterms:modified>
</cp:coreProperties>
</file>