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7" r:id="rId6"/>
    <p:sldId id="265" r:id="rId7"/>
    <p:sldId id="266" r:id="rId8"/>
    <p:sldId id="268" r:id="rId9"/>
    <p:sldId id="259" r:id="rId10"/>
    <p:sldId id="260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CFF5-8117-473A-BF0D-8DBA5EB6CB24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548EF-A8D9-4870-BCD6-5EBC3F49431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möglich, immer </a:t>
            </a:r>
            <a:r>
              <a:rPr lang="de-DE" dirty="0" err="1"/>
              <a:t>async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548EF-A8D9-4870-BCD6-5EBC3F4943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B6E82-B148-4693-9E00-AB124C84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3F48E-DE0B-4E15-8543-5CA4B115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06107-8705-4581-8BBC-EA1E5CD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BF5F4-05A0-4F3A-80AC-CE2E4D7A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1BBCC-418A-4831-8E61-A4F192C5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0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3B4B-344C-425D-B7CE-9934C7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6BAE0-C3FD-4C9F-B22D-8A56619B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7C43-C9A2-4124-9827-D84294B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0BAA4-C340-44D6-9F50-22A0E0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0295E-2C57-4811-BFBB-EBCA887C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94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0FB1A8-361B-45C8-A707-FACEE2C3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0D8D97-1078-400B-A403-CAE2808D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2B4A6-3FE7-4351-B653-D26D2F94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DADA1-C3A1-4FD0-B192-C412B27B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05A5F-985F-4C07-A640-5EEBD2E2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12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9BAF-8FCC-409D-A823-71FC3BA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A7E7A-84C9-48D3-9D64-1A147678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1F305-34F1-4D30-8B86-76EA750E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B1386-63B5-40A9-B3EF-CAD1E94F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D3D33-0B69-4FBD-96F4-03A14E99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3E60F-9D78-44D1-BCEB-E10D1D5C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64B07-9473-443B-8E84-D4ABC257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F002C2-243F-4C2C-855F-AD4BEA8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58C93-339A-486C-B3FC-FFE60269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9489-9B06-434E-BDAD-E36785C2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8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F5549-F01E-4C88-BBFB-09760651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85E0B-B6F8-4D83-9BC2-DCD153E0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189980-F087-49B7-A0C7-4A384C15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AF59E-129E-40FA-ABD9-85CE794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919CB-C4BC-45A3-8579-01D6510D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1260C8-56B1-4D83-A487-9901935D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4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27307-A8CA-40A6-B34C-0518A819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FCDD2-7F97-485C-943B-1C423915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E23F10-9150-4FA7-9113-D369D307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1A9845-3820-4082-93E4-5D7B8D942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A7564-C294-47FE-BC10-8DE817A60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F77F68-C8C6-47C6-BE80-4850B290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BA82E9-7F98-4146-9727-493026D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42EDAB-494B-4CE3-9EEC-6F508E8D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18A09-F332-4C66-9418-ADB23542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7C5DDE-0DD5-4E0D-B57C-C853E5C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88F91-AD75-441D-AD2F-8563536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4FFFF8-A856-4BCC-B635-E29E92E4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5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E49484-4F10-46F3-8CB7-DFA39FFB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BCE0C-2384-4416-9EAF-9E17F9ED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BA93B7-E65A-4039-A6A3-9A08C5F9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2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E0B70-2191-4179-BC51-512C479A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DF2BE-C468-4F51-954E-DF68DD81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6E830-38C4-43E2-AE82-D84B3625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BEF3A-D61D-493A-875E-F0EC5D5A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A545F-D799-4CA6-AC7D-1CB16860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605EEA-6B92-4DEF-B314-FE9E34A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7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E77FB-ED1A-4A1F-8829-846A7F2A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96F935-4B94-4CA9-A1FE-541B85EF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B39B4-4AC0-4264-8235-8EB772A0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DDA65-B995-434A-A96A-9DEA8903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DBF51-14A8-4208-9988-AED0093A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A0317-0FB7-4EDD-9B2A-AAB9BBFE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5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BF78BA-5F5C-4233-A181-AEC31768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66165-E655-4926-8CAC-DB25E65B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37A85-0168-4527-B2FA-6F1E67D01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A3AB-D08E-439B-9A76-50F46E75503C}" type="datetimeFigureOut">
              <a:rPr lang="en-GB" smtClean="0"/>
              <a:t>06/02/2019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7F1D-2C50-4952-97D5-2CC7431CC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5BCBE-7167-46FC-BFBE-2EBA623A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9164-D3D6-4C87-99F1-E666B8846CC7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F90B8-C69B-4E03-9668-0075F1FC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Reactive</a:t>
            </a:r>
            <a:r>
              <a:rPr lang="de-DE" sz="4800"/>
              <a:t> Clients</a:t>
            </a:r>
            <a:endParaRPr lang="en-GB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F3B0ED-47FF-4075-AD1E-E98F3F833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Asynchrone Datenverarbeitung</a:t>
            </a:r>
            <a:endParaRPr lang="en-GB" sz="200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C8DD406-185D-4E87-AB03-B5947B74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1BD8BA-7176-4AAA-9B36-A9250802D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58" b="1865"/>
          <a:stretch/>
        </p:blipFill>
        <p:spPr>
          <a:xfrm>
            <a:off x="650449" y="1725650"/>
            <a:ext cx="10901471" cy="2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1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546C6-A6E2-436B-AD57-BCEB178E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F64EC-C8F2-43A7-A6A2-2D8B156C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Coroutines</a:t>
            </a:r>
            <a:r>
              <a:rPr lang="de-DE" dirty="0"/>
              <a:t>!</a:t>
            </a:r>
          </a:p>
          <a:p>
            <a:r>
              <a:rPr lang="de-DE" dirty="0"/>
              <a:t>//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diff</a:t>
            </a:r>
            <a:r>
              <a:rPr lang="de-DE" dirty="0"/>
              <a:t>: </a:t>
            </a:r>
            <a:r>
              <a:rPr lang="de-DE" dirty="0" err="1"/>
              <a:t>async</a:t>
            </a:r>
            <a:r>
              <a:rPr lang="de-DE" dirty="0"/>
              <a:t> + </a:t>
            </a:r>
            <a:r>
              <a:rPr lang="de-DE" dirty="0" err="1"/>
              <a:t>await</a:t>
            </a:r>
            <a:r>
              <a:rPr lang="de-DE" dirty="0"/>
              <a:t> / launch + </a:t>
            </a:r>
            <a:r>
              <a:rPr lang="de-DE" dirty="0" err="1"/>
              <a:t>join</a:t>
            </a:r>
            <a:endParaRPr lang="de-DE" dirty="0"/>
          </a:p>
          <a:p>
            <a:r>
              <a:rPr lang="en-GB" dirty="0"/>
              <a:t>https://www.journaldev.com/20479/kotlin-coroutines</a:t>
            </a:r>
          </a:p>
        </p:txBody>
      </p:sp>
    </p:spTree>
    <p:extLst>
      <p:ext uri="{BB962C8B-B14F-4D97-AF65-F5344CB8AC3E}">
        <p14:creationId xmlns:p14="http://schemas.microsoft.com/office/powerpoint/2010/main" val="37078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4C006-C7CA-4B99-9B5E-797AE76F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C#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1BD2E-A1EB-418F-A0F6-FB80132E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r>
              <a:rPr lang="de-DE" dirty="0" err="1"/>
              <a:t>Delegates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7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D733-DE03-4BAE-804A-1C191B2D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F9552-7405-48F2-BCD8-64F85E62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  <a:p>
            <a:r>
              <a:rPr lang="de-DE" dirty="0" err="1"/>
              <a:t>Callbacks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758A71-B3AB-401D-89BC-21E0AC60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ist Live-Coding-Zeit!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06ED09-1B21-44FD-B98B-2BC7C69E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7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9C6622-4F92-4C96-BE09-C53275CF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/>
              <a:t>Reactive Clients: Rückblick</a:t>
            </a:r>
            <a:endParaRPr lang="en-GB" sz="4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DEB07-DF02-4B55-B6CD-E2CFC9D2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sz="1800"/>
              <a:t>Früher:</a:t>
            </a:r>
          </a:p>
          <a:p>
            <a:pPr lvl="1"/>
            <a:r>
              <a:rPr lang="de-DE" sz="1800"/>
              <a:t>Synchrone Verarbeitung </a:t>
            </a:r>
            <a:r>
              <a:rPr lang="de-DE" sz="1800">
                <a:sym typeface="Wingdings" panose="05000000000000000000" pitchFamily="2" charset="2"/>
              </a:rPr>
              <a:t> Programm blockiert beim Warten</a:t>
            </a:r>
            <a:endParaRPr lang="en-GB" sz="1800">
              <a:sym typeface="Wingdings" panose="05000000000000000000" pitchFamily="2" charset="2"/>
            </a:endParaRPr>
          </a:p>
          <a:p>
            <a:pPr lvl="1"/>
            <a:r>
              <a:rPr lang="de-DE" sz="1800">
                <a:sym typeface="Wingdings" panose="05000000000000000000" pitchFamily="2" charset="2"/>
              </a:rPr>
              <a:t>U</a:t>
            </a:r>
            <a:r>
              <a:rPr lang="en-GB" sz="1800">
                <a:sym typeface="Wingdings" panose="05000000000000000000" pitchFamily="2" charset="2"/>
              </a:rPr>
              <a:t>ser-Experience </a:t>
            </a:r>
            <a:r>
              <a:rPr lang="de-DE" sz="1800">
                <a:sym typeface="Wingdings" panose="05000000000000000000" pitchFamily="2" charset="2"/>
              </a:rPr>
              <a:t>wird </a:t>
            </a:r>
            <a:r>
              <a:rPr lang="de-AT" sz="1800">
                <a:sym typeface="Wingdings" panose="05000000000000000000" pitchFamily="2" charset="2"/>
              </a:rPr>
              <a:t>geschmälert</a:t>
            </a:r>
          </a:p>
          <a:p>
            <a:endParaRPr lang="de-DE" sz="1800">
              <a:sym typeface="Wingdings" panose="05000000000000000000" pitchFamily="2" charset="2"/>
            </a:endParaRPr>
          </a:p>
          <a:p>
            <a:r>
              <a:rPr lang="de-DE" sz="1800">
                <a:sym typeface="Wingdings" panose="05000000000000000000" pitchFamily="2" charset="2"/>
              </a:rPr>
              <a:t>Heute:</a:t>
            </a:r>
          </a:p>
          <a:p>
            <a:pPr lvl="1"/>
            <a:r>
              <a:rPr lang="de-DE" sz="1800">
                <a:sym typeface="Wingdings" panose="05000000000000000000" pitchFamily="2" charset="2"/>
              </a:rPr>
              <a:t>Asynchrone Verarbeitung  Hintergrundaufgaben wirklich im Hintergrund</a:t>
            </a:r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B749DE-2A2F-4961-BBD6-B3FCF8CE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/>
              <a:t>Warum asynchron?</a:t>
            </a:r>
            <a:endParaRPr lang="en-GB" sz="4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61174-488C-4A56-9420-4EEC4371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sz="1800"/>
              <a:t>Blockieren des Hauptthreads verhindern</a:t>
            </a:r>
          </a:p>
          <a:p>
            <a:r>
              <a:rPr lang="de-DE" sz="1800"/>
              <a:t>Parallele Datenverarbeitung</a:t>
            </a:r>
          </a:p>
          <a:p>
            <a:r>
              <a:rPr lang="de-DE" sz="1800"/>
              <a:t>Mithilfe von „async“ und „await“ lesbar wie synchroner Code</a:t>
            </a:r>
          </a:p>
          <a:p>
            <a:endParaRPr lang="de-DE" sz="1800"/>
          </a:p>
          <a:p>
            <a:r>
              <a:rPr lang="de-DE" sz="1800"/>
              <a:t>Asynchrone Verarbeitung auch auf Servern wichtig!</a:t>
            </a:r>
            <a:endParaRPr lang="en-GB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6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F615A-40C2-4A1F-9B18-7723E47F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Ansätze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A7ED11-0FED-4F83-9279-57086D51E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1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6894-6355-45E1-9072-7769E6DE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36225-E6ED-4973-B4A1-F6446746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7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EFC5F-FD93-4F63-BA27-AE5D4814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0BD70-8976-45C8-A355-516F7412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F7A9B-0BC6-49C3-BC77-3EE469C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CompletableFutures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44461-47AA-4D42-A1BE-388841B5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12D47-C9A1-46B2-94E6-A4A8C79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und </a:t>
            </a:r>
            <a:r>
              <a:rPr lang="de-DE" dirty="0" err="1"/>
              <a:t>await</a:t>
            </a:r>
            <a:r>
              <a:rPr lang="de-DE" dirty="0"/>
              <a:t> / </a:t>
            </a:r>
            <a:r>
              <a:rPr lang="de-DE" dirty="0" err="1"/>
              <a:t>Coroutines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B4E8F-E5AB-4176-B34A-5F517C99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E3E31-6E61-4372-A32F-62BBFD70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C74F2-532C-4EC2-8A3C-C24F4034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Java, Kotlin, C#, Javascript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9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37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Reactive Clients</vt:lpstr>
      <vt:lpstr>Reactive Clients: Rückblick</vt:lpstr>
      <vt:lpstr>Warum asynchron?</vt:lpstr>
      <vt:lpstr>Ansätze</vt:lpstr>
      <vt:lpstr>Multithreading</vt:lpstr>
      <vt:lpstr>Callbacks</vt:lpstr>
      <vt:lpstr>Promises / CompletableFutures</vt:lpstr>
      <vt:lpstr>Async und await / Coroutines</vt:lpstr>
      <vt:lpstr>Implementationen</vt:lpstr>
      <vt:lpstr>Java</vt:lpstr>
      <vt:lpstr>Kotlin</vt:lpstr>
      <vt:lpstr>C#</vt:lpstr>
      <vt:lpstr>Javascript</vt:lpstr>
      <vt:lpstr>Es ist Live-Coding-Zeit!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Clients</dc:title>
  <dc:creator>Tobias Kneidinger</dc:creator>
  <cp:lastModifiedBy>1AHIF 1415 Kneidinger Tobias</cp:lastModifiedBy>
  <cp:revision>3</cp:revision>
  <dcterms:created xsi:type="dcterms:W3CDTF">2019-02-06T21:34:26Z</dcterms:created>
  <dcterms:modified xsi:type="dcterms:W3CDTF">2019-02-06T21:56:44Z</dcterms:modified>
</cp:coreProperties>
</file>