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2" d="100"/>
          <a:sy n="72" d="100"/>
        </p:scale>
        <p:origin x="3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CABD7-22B3-49C0-B3FE-3BDF31366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AT" dirty="0"/>
              <a:t>Basic Auth</a:t>
            </a:r>
            <a:br>
              <a:rPr lang="de-AT" dirty="0"/>
            </a:br>
            <a:r>
              <a:rPr lang="de-AT" dirty="0"/>
              <a:t>&amp;</a:t>
            </a:r>
            <a:br>
              <a:rPr lang="de-AT" dirty="0"/>
            </a:br>
            <a:r>
              <a:rPr lang="de-AT" dirty="0"/>
              <a:t>OAUTH2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8DDF39-7AEC-4DAD-A757-5DE7BC891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97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C437D-11ED-49EC-ADBE-A75B13E4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89ADABD-1551-4E6B-B515-65C53CDE1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342" y="636325"/>
            <a:ext cx="8067315" cy="54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A4A53-AE07-4A40-9D8E-852E972A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</a:t>
            </a:r>
            <a:r>
              <a:rPr lang="de-AT" dirty="0" err="1"/>
              <a:t>auth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C2A76-22D1-46B2-B5E8-659BCB08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Access to </a:t>
            </a:r>
            <a:r>
              <a:rPr lang="de-AT" sz="2800" dirty="0" err="1"/>
              <a:t>restricted</a:t>
            </a:r>
            <a:r>
              <a:rPr lang="de-AT" sz="2800" dirty="0"/>
              <a:t> </a:t>
            </a:r>
            <a:r>
              <a:rPr lang="de-AT" sz="2800" dirty="0" err="1"/>
              <a:t>pages</a:t>
            </a:r>
            <a:endParaRPr lang="de-AT" sz="2800" dirty="0"/>
          </a:p>
          <a:p>
            <a:r>
              <a:rPr lang="de-AT" sz="2800" dirty="0" err="1"/>
              <a:t>Provided</a:t>
            </a:r>
            <a:r>
              <a:rPr lang="de-AT" sz="2800" dirty="0"/>
              <a:t> </a:t>
            </a:r>
            <a:r>
              <a:rPr lang="de-AT" sz="2800" dirty="0" err="1"/>
              <a:t>by</a:t>
            </a:r>
            <a:r>
              <a:rPr lang="de-AT" sz="2800" dirty="0"/>
              <a:t> HTTP</a:t>
            </a:r>
          </a:p>
          <a:p>
            <a:r>
              <a:rPr lang="de-AT" sz="2800" dirty="0" err="1"/>
              <a:t>Have</a:t>
            </a:r>
            <a:r>
              <a:rPr lang="de-AT" sz="2800" dirty="0"/>
              <a:t> to send </a:t>
            </a:r>
            <a:r>
              <a:rPr lang="de-AT" sz="2800" dirty="0" err="1"/>
              <a:t>username</a:t>
            </a:r>
            <a:r>
              <a:rPr lang="de-AT" sz="2800" dirty="0"/>
              <a:t> and </a:t>
            </a:r>
            <a:r>
              <a:rPr lang="de-AT" sz="2800" dirty="0" err="1"/>
              <a:t>password</a:t>
            </a:r>
            <a:r>
              <a:rPr lang="de-AT" sz="2800" dirty="0"/>
              <a:t> </a:t>
            </a:r>
            <a:r>
              <a:rPr lang="de-AT" sz="2800" dirty="0" err="1"/>
              <a:t>for</a:t>
            </a:r>
            <a:r>
              <a:rPr lang="de-AT" sz="2800" dirty="0"/>
              <a:t> </a:t>
            </a:r>
            <a:r>
              <a:rPr lang="de-AT" sz="2800" dirty="0" err="1"/>
              <a:t>each</a:t>
            </a:r>
            <a:r>
              <a:rPr lang="de-AT" sz="2800" dirty="0"/>
              <a:t> </a:t>
            </a:r>
            <a:r>
              <a:rPr lang="de-AT" sz="2800" dirty="0" err="1"/>
              <a:t>request</a:t>
            </a:r>
            <a:endParaRPr lang="de-AT" sz="2800" dirty="0"/>
          </a:p>
          <a:p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4545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C234-03FC-4137-A767-35BAE36E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4B546-B35C-4062-9D05-FC92B8986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2050" name="Picture 2" descr="Bildergebnis fÃ¼r basic auth">
            <a:extLst>
              <a:ext uri="{FF2B5EF4-FFF2-40B4-BE49-F238E27FC236}">
                <a16:creationId xmlns:a16="http://schemas.microsoft.com/office/drawing/2014/main" id="{891D1B50-7D10-4BCC-88BB-2C0DAC130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79" y="2079662"/>
            <a:ext cx="7782506" cy="40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7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E27E0-EB00-496B-B57F-23362610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</a:t>
            </a:r>
            <a:r>
              <a:rPr lang="de-AT" dirty="0" err="1"/>
              <a:t>auth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4163A-307C-409C-BD6E-28090BB1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6" name="Picture 2" descr="Bildergebnis fÃ¼r basic auth">
            <a:extLst>
              <a:ext uri="{FF2B5EF4-FFF2-40B4-BE49-F238E27FC236}">
                <a16:creationId xmlns:a16="http://schemas.microsoft.com/office/drawing/2014/main" id="{6EFCE8FB-950A-482F-AE37-145C85DF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28" y="2055354"/>
            <a:ext cx="9590530" cy="416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83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45DAE-32B3-445A-86C1-18FC70637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AT" dirty="0"/>
              <a:t>OAUTH2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07D58F-D0B4-4F7A-AEBB-D66BB61EF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927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E2FE-B1ED-43CE-A3E0-B4DC6180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F67EA-3C7E-4665-BB27-FE76221F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An entity capable of granting access to a protected resource. 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When the resource owner is a person, it is referred to as an end-user.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724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4A7F9-EEB1-4D39-8ED5-1A6BAD7C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server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E2202-4195-4281-80ED-149E8C77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server hosting the protected resources, capable of accepting and responding to protected resource requests using access tokens.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122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71E5D-E997-4BD9-B098-E0959A5C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57883-102C-4347-940E-5B61FAD1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application making protected resource requests on behalf of the resource owner and with its authorization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67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993F1-B8F4-406E-938F-9ABC1AF6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DED8F-1E45-4067-9388-256F99486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server issuing access tokens to the client after successfully authenticating the resource owner and obtaining authorization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2151898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Kondensstreifen</Template>
  <TotalTime>0</TotalTime>
  <Words>109</Words>
  <Application>Microsoft Office PowerPoint</Application>
  <PresentationFormat>Breitbild</PresentationFormat>
  <Paragraphs>16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Kondensstreifen</vt:lpstr>
      <vt:lpstr>Basic Auth &amp; OAUTH2</vt:lpstr>
      <vt:lpstr>Basic auth</vt:lpstr>
      <vt:lpstr>OAUTH</vt:lpstr>
      <vt:lpstr>Basic auth</vt:lpstr>
      <vt:lpstr>OAUTH2</vt:lpstr>
      <vt:lpstr>Resource owner</vt:lpstr>
      <vt:lpstr>Resource server</vt:lpstr>
      <vt:lpstr>Client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Auth &amp; OAUTH2</dc:title>
  <dc:creator>Stefan Stanzel</dc:creator>
  <cp:lastModifiedBy>Stefan Stanzel</cp:lastModifiedBy>
  <cp:revision>3</cp:revision>
  <dcterms:created xsi:type="dcterms:W3CDTF">2019-02-15T10:18:44Z</dcterms:created>
  <dcterms:modified xsi:type="dcterms:W3CDTF">2019-02-15T12:14:00Z</dcterms:modified>
</cp:coreProperties>
</file>