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Alfa Slab On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AlfaSlabOne-regular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4ff53471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4ff53471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4ff53471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4ff53471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4ff53471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4ff53471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4ff53471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4ff53471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4ff53471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4ff53471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4ff53471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4ff53471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4ff53471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4ff53471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4ff53471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4ff53471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4ff53471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4ff53471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4ff53471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4ff53471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4ff53471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4ff53471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4ff53471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4ff53471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4ff53471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4ff53471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ff53471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ff53471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4ff53471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4ff53471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4ff53471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4ff53471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4ff53471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4ff53471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penHAB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Home Automation Bus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Rules werden benutzt um Prozesse zu automatisieren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Werden durch Trigger ausgelöst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Mithilfe der Rule Engine einfach mit ein paar Klicks erstellbar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Auch in xbase </a:t>
            </a:r>
            <a:r>
              <a:rPr lang="en"/>
              <a:t>programmierbar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Sitemap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Werden benutzt um die Daten der Sensoren und Aktoren U</a:t>
            </a:r>
            <a:r>
              <a:rPr lang="en"/>
              <a:t>ser gerecht</a:t>
            </a:r>
            <a:r>
              <a:rPr lang="en"/>
              <a:t> darzustellen.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Können auf vielen UI’s benutzt werden. Z.B. BasicUI oder Android App.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Müssen programmiert werden.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Nicht sinnvoll auf einem normalen Laptop/PC zu installieren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openHABian auf Raspberry PI oder PINE 64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Infos über jede Installation auf der Website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Persistence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1148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RRD4J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7899"/>
            <a:ext cx="1910775" cy="19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575" y="1575225"/>
            <a:ext cx="2426649" cy="168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1775" y="1719950"/>
            <a:ext cx="4146750" cy="15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- PaperUI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400" y="1185978"/>
            <a:ext cx="6759199" cy="37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- Basic UI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012" y="1337400"/>
            <a:ext cx="7311976" cy="33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- Classic UI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300" y="1319485"/>
            <a:ext cx="6149400" cy="30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NodeRed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 based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277" y="1017725"/>
            <a:ext cx="5347751" cy="353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Livecoding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Übersicht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Event Bus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Begriffe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Persistence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NodeRed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Livecoding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Übersicht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</a:t>
            </a:r>
            <a:r>
              <a:rPr lang="en"/>
              <a:t>pen-Source Home Automation Plattform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Vielzahl von Geräten und Systemen steuerbar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Kann fast alles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Unabhängigkeit von Geräteherstellern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Modular erweiterbar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825" y="2204850"/>
            <a:ext cx="9235576" cy="69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Bus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125" y="731650"/>
            <a:ext cx="4528249" cy="40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Begriffe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37" y="1152475"/>
            <a:ext cx="7895924" cy="363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Bindings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Sind Software-Pakete welche manuell vom User installiert werden müssen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Verbindung zwischen System und Thing herzustellen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Gute Dokumentation für jedes Binding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Entities des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Müssen nicht physisch sein, können auch z.B. Web-Services sein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Haben Config Properties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Wird von einem Thing zur verfügung gestellt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Stellen Funktionen des Things 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Link mit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Verbindung zwischen physischer und virtueller Schicht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337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Stellen eine Funktionalität da welche vom System genutzt wird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State/Command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5963" y="1017725"/>
            <a:ext cx="561022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