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77908" autoAdjust="0"/>
  </p:normalViewPr>
  <p:slideViewPr>
    <p:cSldViewPr snapToGrid="0">
      <p:cViewPr varScale="1">
        <p:scale>
          <a:sx n="89" d="100"/>
          <a:sy n="89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AFD7-9604-4C94-A461-62481150BCBA}" type="datetimeFigureOut">
              <a:rPr lang="de-AT" smtClean="0"/>
              <a:t>05.04.2019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3854-03F1-49B7-B3D9-C96A728A68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561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Sockets ermöglichen Kommunikation zw. zwei Prozessen auf derselben od. verschiedenen Maschinen.</a:t>
            </a:r>
          </a:p>
          <a:p>
            <a:br>
              <a:rPr lang="de-AT" dirty="0"/>
            </a:br>
            <a:r>
              <a:rPr lang="de-AT" dirty="0"/>
              <a:t>Server läuft auf Computer und hat Socket, gebunden auf eine bestimmte Portnummer (bind).</a:t>
            </a:r>
          </a:p>
          <a:p>
            <a:endParaRPr lang="de-AT" dirty="0"/>
          </a:p>
          <a:p>
            <a:r>
              <a:rPr lang="de-AT" dirty="0"/>
              <a:t>Server wartet bis ein Client auf den Server Connection Request absetzt(listen).</a:t>
            </a:r>
          </a:p>
          <a:p>
            <a:endParaRPr lang="de-AT" dirty="0"/>
          </a:p>
          <a:p>
            <a:r>
              <a:rPr lang="de-AT" dirty="0"/>
              <a:t>Auch auf der Clientseite wird ein Socket erstellt. Wenn die Connection erfolgt(connect) und akzeptiert wird (</a:t>
            </a:r>
            <a:r>
              <a:rPr lang="de-AT" dirty="0" err="1"/>
              <a:t>accept</a:t>
            </a:r>
            <a:r>
              <a:rPr lang="de-AT" dirty="0"/>
              <a:t>).</a:t>
            </a:r>
          </a:p>
          <a:p>
            <a:endParaRPr lang="de-AT" dirty="0"/>
          </a:p>
          <a:p>
            <a:r>
              <a:rPr lang="de-AT" dirty="0"/>
              <a:t>Nun können Server und Client miteinander kommunizieren (send, </a:t>
            </a:r>
            <a:r>
              <a:rPr lang="de-AT" dirty="0" err="1"/>
              <a:t>receive</a:t>
            </a:r>
            <a:r>
              <a:rPr lang="de-AT" dirty="0"/>
              <a:t>).</a:t>
            </a:r>
          </a:p>
          <a:p>
            <a:endParaRPr lang="de-AT" dirty="0"/>
          </a:p>
          <a:p>
            <a:r>
              <a:rPr lang="de-AT" dirty="0"/>
              <a:t>Wenn einer der Sockets die Verbindung schließt, egal ob Client oder Server, wird diese geschlossen.(</a:t>
            </a:r>
            <a:r>
              <a:rPr lang="de-AT" dirty="0" err="1"/>
              <a:t>close</a:t>
            </a:r>
            <a:r>
              <a:rPr lang="de-AT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71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Anfrage über HTTP, wenn akzeptiert, upgrade auf Websocket Protokoll.</a:t>
            </a:r>
          </a:p>
          <a:p>
            <a:endParaRPr lang="de-AT" dirty="0"/>
          </a:p>
          <a:p>
            <a:r>
              <a:rPr lang="de-AT" dirty="0"/>
              <a:t>Bidirektionale Nachrichten bis Connection </a:t>
            </a:r>
            <a:r>
              <a:rPr lang="de-AT" dirty="0" err="1"/>
              <a:t>closed</a:t>
            </a:r>
            <a:r>
              <a:rPr lang="de-AT" dirty="0"/>
              <a:t>, von Client oder Server.</a:t>
            </a:r>
          </a:p>
          <a:p>
            <a:endParaRPr lang="de-AT" dirty="0"/>
          </a:p>
          <a:p>
            <a:r>
              <a:rPr lang="de-AT" dirty="0"/>
              <a:t>Verwendung in:</a:t>
            </a:r>
            <a:br>
              <a:rPr lang="de-AT" dirty="0"/>
            </a:br>
            <a:r>
              <a:rPr lang="de-AT" dirty="0"/>
              <a:t> * Spielen, Chats, Echtzeitapplikationen (Beispiel Trading Plattformen)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446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Für Sockets gibt es keine Restriktionen für das Protokoll, </a:t>
            </a:r>
            <a:r>
              <a:rPr lang="de-AT" dirty="0" err="1"/>
              <a:t>Websockets</a:t>
            </a:r>
            <a:r>
              <a:rPr lang="de-AT" dirty="0"/>
              <a:t> kommunizieren nach dem Upgrade über das WS Protokoll.</a:t>
            </a:r>
          </a:p>
          <a:p>
            <a:r>
              <a:rPr lang="de-AT" dirty="0" err="1"/>
              <a:t>Websockets</a:t>
            </a:r>
            <a:r>
              <a:rPr lang="de-AT" dirty="0"/>
              <a:t> werden hauptsächlich für Browseranwendungen verwendet.</a:t>
            </a:r>
          </a:p>
          <a:p>
            <a:endParaRPr lang="de-AT" dirty="0"/>
          </a:p>
          <a:p>
            <a:r>
              <a:rPr lang="de-AT" dirty="0"/>
              <a:t>Sockets sind aufwändiger zu programmieren, jedoch auch </a:t>
            </a:r>
            <a:r>
              <a:rPr lang="de-AT" dirty="0" err="1"/>
              <a:t>vielseistiger</a:t>
            </a:r>
            <a:r>
              <a:rPr lang="de-AT" dirty="0"/>
              <a:t> einsetzbar.</a:t>
            </a:r>
          </a:p>
          <a:p>
            <a:r>
              <a:rPr lang="de-AT" dirty="0" err="1"/>
              <a:t>Webscokets</a:t>
            </a:r>
            <a:r>
              <a:rPr lang="de-AT" dirty="0"/>
              <a:t> hingegen einfacher, aber eingeschränkter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75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Rest: Daten nur auf Anfrage, Connection wird zum Ende des </a:t>
            </a:r>
            <a:r>
              <a:rPr lang="de-AT" dirty="0" err="1"/>
              <a:t>Requests</a:t>
            </a:r>
            <a:r>
              <a:rPr lang="de-AT" dirty="0"/>
              <a:t> geschlossen.</a:t>
            </a:r>
          </a:p>
          <a:p>
            <a:r>
              <a:rPr lang="de-AT" dirty="0"/>
              <a:t>         Performant bei gelegentlichem Abrufen von Daten. Z.B Musik suchen auf Spotify</a:t>
            </a:r>
          </a:p>
          <a:p>
            <a:endParaRPr lang="de-AT" dirty="0"/>
          </a:p>
          <a:p>
            <a:r>
              <a:rPr lang="de-AT" dirty="0"/>
              <a:t>Westsocket: Sobald Connection erfolgt, bidirektionaler Datenaustausch, Connection wird entweder von Client oder Server geschlossen.</a:t>
            </a:r>
          </a:p>
          <a:p>
            <a:r>
              <a:rPr lang="de-AT" dirty="0"/>
              <a:t>                     Performant bei ständiger Datenkommunikation. Z.B Trading Plattform</a:t>
            </a:r>
          </a:p>
          <a:p>
            <a:r>
              <a:rPr lang="de-AT" dirty="0"/>
              <a:t>   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660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subscribed</a:t>
            </a:r>
            <a:r>
              <a:rPr lang="de-AT" dirty="0"/>
              <a:t> einen Stream eines Servers und der Server sendet beim Eintreffen eines Events, den event-stream an den Client. Bis Server oder Client die Verbindung schließen. Der Server entscheidet somit, was und wann an den Client gesendet wird.</a:t>
            </a:r>
          </a:p>
          <a:p>
            <a:r>
              <a:rPr lang="de-AT" dirty="0"/>
              <a:t>Im Grunde direkt nachdem Daten geändert wurden.</a:t>
            </a:r>
          </a:p>
          <a:p>
            <a:r>
              <a:rPr lang="de-AT" dirty="0"/>
              <a:t>Diese Methode spart sehr viel Rechenleistung, da somit der Client nicht andauernd </a:t>
            </a:r>
            <a:r>
              <a:rPr lang="de-AT" dirty="0" err="1"/>
              <a:t>Requests</a:t>
            </a:r>
            <a:r>
              <a:rPr lang="de-AT" dirty="0"/>
              <a:t> an den Server senden muss. Der Client muss sich nur einmal anmelden und bleibt am Laufenden.</a:t>
            </a:r>
          </a:p>
          <a:p>
            <a:endParaRPr lang="de-AT" dirty="0"/>
          </a:p>
          <a:p>
            <a:r>
              <a:rPr lang="de-AT" dirty="0"/>
              <a:t>Verwendung:</a:t>
            </a:r>
          </a:p>
          <a:p>
            <a:r>
              <a:rPr lang="de-AT" dirty="0"/>
              <a:t>Durch ständiges Abfragen von Daten sind Netzwerke schnell ausgelastet, da Daten geschickt werden, obwohl sie keine Änderungen durchlaufen.</a:t>
            </a:r>
          </a:p>
          <a:p>
            <a:r>
              <a:rPr lang="de-AT" dirty="0"/>
              <a:t>Durch SSE wird gewährleistet, dass Daten nur gesendet werden, wenn sie geändert wurden.</a:t>
            </a:r>
          </a:p>
          <a:p>
            <a:r>
              <a:rPr lang="de-AT" dirty="0"/>
              <a:t>Durch dieses </a:t>
            </a:r>
            <a:r>
              <a:rPr lang="de-AT" dirty="0" err="1"/>
              <a:t>Pushing</a:t>
            </a:r>
            <a:r>
              <a:rPr lang="de-AT" dirty="0"/>
              <a:t> statt Polling wird auf Anwenderseite sehr viel weniger Akku verbraucht.</a:t>
            </a:r>
          </a:p>
          <a:p>
            <a:r>
              <a:rPr lang="de-AT" dirty="0"/>
              <a:t>Da keine </a:t>
            </a:r>
            <a:r>
              <a:rPr lang="de-AT" dirty="0" err="1"/>
              <a:t>Requests</a:t>
            </a:r>
            <a:r>
              <a:rPr lang="de-AT" dirty="0"/>
              <a:t> mehr versendet werden müssen, vermindert sich die Zeit bis zum Eintreffen der Daten erheblich.</a:t>
            </a:r>
          </a:p>
          <a:p>
            <a:r>
              <a:rPr lang="de-AT" dirty="0"/>
              <a:t>Beispiel:</a:t>
            </a:r>
          </a:p>
          <a:p>
            <a:r>
              <a:rPr lang="de-AT" dirty="0" err="1"/>
              <a:t>Whatsapp</a:t>
            </a:r>
            <a:r>
              <a:rPr lang="de-AT" dirty="0"/>
              <a:t> Push-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49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Event: Event-Typ. Erlaubt es, denselben Stream für verschiedene Inhalte zu verwenden. Ein Client kann sich dazu entscheiden nur einen Event-Typ zu abonnieren.</a:t>
            </a:r>
          </a:p>
          <a:p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Data: 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Enthält die Daten</a:t>
            </a:r>
          </a:p>
          <a:p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ID: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für jeden Event-Stream. Wird benutzt um verlorene Messages zu tracken.</a:t>
            </a:r>
          </a:p>
          <a:p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Retry</a:t>
            </a:r>
            <a:r>
              <a:rPr lang="de-AT" dirty="0"/>
              <a:t>: 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 die verstreichen soll, bis der Browser eine neue Verbindung anfragt, wenn alle Connections abreißen. Default ist 3 Sekunden. Dieser Prozess passiert automatisch. Die letzte erhaltene ID wird automatisch an den Server geschickt. Bei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de-A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dies selbst implementiert werden.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3854-03F1-49B7-B3D9-C96A728A68E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298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54C80-8C07-43CF-9C21-D98FEA8EB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9383B1-D22C-43DD-9F7C-DB4BDB17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9F790-AE09-4E64-BD31-852B9A69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EDF845-37AB-40DD-B447-6218800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A2D5F-1F6D-42A9-9DD1-F37EA5C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3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CED15-0A22-4A67-BB6F-7C9B87C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36610-394F-4B64-966E-470B44B6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38D0A-3352-474A-B9F8-6325C723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FF716-F67C-438B-AC1C-CE2D56B6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1055C7-8BFC-4E89-A718-48337D88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72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CF6D15-A14C-406A-8C9F-89E51B24C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BF0B4D-D866-4AA3-85C3-6B45ED09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698A8-D60D-4504-89B9-D90BCD48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2FB66-D68C-4019-A920-0960E90E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58300-3034-4F65-98DF-21EF8EB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2DD33-2E29-4277-93E4-870454C8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6531E-6FCC-405D-ACEA-1B6A73C0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CF3BA-61E5-41AE-9F3A-7C97C951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3AA92-742C-4E0A-A63B-DBA76643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AA7C0-E21C-4F46-8CB9-BA42EBD8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8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195E9-E973-496E-9E55-06E38470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9971B-5D4F-4203-B70F-80FFAF7B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70E3E-5EFA-42F0-B8EB-F77DD6C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9E6E9-E051-4131-90D4-4E5EE57D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A1710-6A55-44FA-9CAE-F459B43F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6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2D296-89D0-47CA-90E0-51759E0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35D34-0F3E-40E3-833C-607F84E69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AEEC8-D74B-41AC-8936-2E13BD08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356628-82CC-41A8-9E34-C5DC2B72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7F800-A7B8-4B50-A29D-9CD6AC41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3CD2D-7D4D-4A7D-96E1-5C3A3C22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28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68AEB-E3D4-481B-835E-8220D6DF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39747-8EBC-4474-B857-2A2D6419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489B81-7C07-4700-A71C-366BDFFB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7DA8F8-3C5D-4D7E-8F92-23636109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EF5D94-BE42-4913-9951-FB27D7FFB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019321-B680-45CA-884C-995A4581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F31961-CA7F-4B37-A13B-58BFFD7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EC5248-6D9D-40B5-BBC5-A70B1512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01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EC82B-5AB3-4FBD-A506-93C19687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7EC06E-1C26-4097-880F-E563414B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C2239C-6432-4B71-88AB-1D41804B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3CA1E-C350-459D-9DC4-CE0D436C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9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E373D3-BD02-4BD1-BC43-253E2395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EDA342-3C1E-4E84-ACEA-CB8DA07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5B759D-073D-4C67-9418-EABEDAF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6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DD019-3A12-4FE4-ADC5-7E3BEAFD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178B-7B48-4484-869B-DF0BE0D5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2B196-1CCA-4D99-B80C-CDE6FCC0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83AEB-943E-4EFA-B2FD-7289551C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AFF8D9-9ACE-48B8-9891-18E0A049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51C2D-7AF7-46EB-A162-4697AFF0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1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E4096-BA98-4B39-A3B6-B8A02459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24054-40E9-49F2-8635-46DAA9460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2BF8F-D89B-44EC-89CB-4876FD26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CD6F2C-AD97-4F8F-ADEF-24856408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0C47F-FE2D-4A5C-900C-E71ECBB6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EAC43-F5FA-466B-9446-9978328A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719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E6D1F7-98B6-4A74-809C-00DDA98F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0F59C-F481-4F29-914D-0A774228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898C-D43C-4A19-82D6-FFD1F70C2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6215-C20A-423D-B994-0128688C2668}" type="datetimeFigureOut">
              <a:rPr lang="de-AT" smtClean="0"/>
              <a:t>04.04.2019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BAE54-970F-42E2-BCFF-4AD44BAE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2F5AA-2C85-4896-B14D-A4AC5DB8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2CCC-10AD-456E-A8B7-ABE7029910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1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4858A-C4C1-415F-9C24-E3D52605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AT" sz="5800" dirty="0"/>
              <a:t>Sockets, </a:t>
            </a:r>
            <a:r>
              <a:rPr lang="de-AT" sz="5800" dirty="0" err="1"/>
              <a:t>Websockets</a:t>
            </a:r>
            <a:r>
              <a:rPr lang="de-AT" sz="5800" dirty="0"/>
              <a:t> &amp; 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D52334-9CDB-48D2-B203-2847976D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de-AT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4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2CEB57-2113-40EE-9A76-36FA5704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AT" sz="4000"/>
              <a:t>Inhalte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497B88E3-0699-4632-AC7C-E51C95A5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AT" sz="2000"/>
              <a:t>Sockets</a:t>
            </a:r>
          </a:p>
          <a:p>
            <a:r>
              <a:rPr lang="de-AT" sz="2000"/>
              <a:t>Websockets</a:t>
            </a:r>
          </a:p>
          <a:p>
            <a:r>
              <a:rPr lang="de-AT" sz="2000"/>
              <a:t>Unterschied Sockets vs Websockets</a:t>
            </a:r>
          </a:p>
          <a:p>
            <a:r>
              <a:rPr lang="de-AT" sz="2000"/>
              <a:t>Was unterscheidet Websockets von Rest?</a:t>
            </a:r>
          </a:p>
          <a:p>
            <a:r>
              <a:rPr lang="de-AT" sz="2000"/>
              <a:t>Server Sent Events</a:t>
            </a:r>
          </a:p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240548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0E35C5-973C-413D-91A5-484E6425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AT" sz="2800">
                <a:solidFill>
                  <a:schemeClr val="bg1"/>
                </a:solidFill>
              </a:rPr>
              <a:t>Sockets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54B505-1E76-4BA6-A5AC-5A7996F5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2C1064E-2101-47E5-AB90-777E6ACE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356" y="643467"/>
            <a:ext cx="588958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1F0F97-E020-44BA-82D0-E5FF4038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AT" sz="2800">
                <a:solidFill>
                  <a:schemeClr val="bg1"/>
                </a:solidFill>
              </a:rPr>
              <a:t>Websockets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B75A45-DA76-442C-8103-EC6ACFD0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AC33DBC-CD53-41E8-A8F1-7A05BC59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82" y="643467"/>
            <a:ext cx="601133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F68F-4A53-453A-9AF3-486FD97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 dirty="0"/>
              <a:t>Sockets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Websockets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AE02B-159E-446D-A126-D05000B8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AT" sz="1800"/>
              <a:t>End2End-Kanäle</a:t>
            </a:r>
          </a:p>
          <a:p>
            <a:r>
              <a:rPr lang="de-AT" sz="1800"/>
              <a:t>Protokolle</a:t>
            </a:r>
          </a:p>
          <a:p>
            <a:r>
              <a:rPr lang="de-AT" sz="1800"/>
              <a:t>Websockets hauptsächlich für Browseranwendungen</a:t>
            </a:r>
          </a:p>
          <a:p>
            <a:r>
              <a:rPr lang="de-AT" sz="1800"/>
              <a:t>Programmierung</a:t>
            </a:r>
          </a:p>
          <a:p>
            <a:endParaRPr lang="de-AT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A3D630-B5C0-4588-9C61-595225EA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B98899-9220-424E-BE4C-497FADB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AT" sz="2800" dirty="0">
                <a:solidFill>
                  <a:schemeClr val="bg1"/>
                </a:solidFill>
              </a:rPr>
              <a:t>Rest </a:t>
            </a:r>
            <a:r>
              <a:rPr lang="de-AT" sz="2800" dirty="0" err="1">
                <a:solidFill>
                  <a:schemeClr val="bg1"/>
                </a:solidFill>
              </a:rPr>
              <a:t>vs</a:t>
            </a:r>
            <a:r>
              <a:rPr lang="de-AT" sz="2800" dirty="0">
                <a:solidFill>
                  <a:schemeClr val="bg1"/>
                </a:solidFill>
              </a:rPr>
              <a:t> </a:t>
            </a:r>
            <a:r>
              <a:rPr lang="de-AT" sz="2800" dirty="0" err="1">
                <a:solidFill>
                  <a:schemeClr val="bg1"/>
                </a:solidFill>
              </a:rPr>
              <a:t>Websockets</a:t>
            </a:r>
            <a:endParaRPr lang="de-AT" sz="2800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3FA176-0848-4AF0-91CA-29723818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2638044"/>
            <a:ext cx="3818965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Request-Response vs Stream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Performanter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gelegentlichem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Datenaustausch</a:t>
            </a:r>
            <a:r>
              <a:rPr lang="en-US" sz="2000" dirty="0">
                <a:solidFill>
                  <a:schemeClr val="bg1"/>
                </a:solidFill>
              </a:rPr>
              <a:t> vs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Performanter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ständigem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Datenaustausch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5" name="Inhaltsplatzhalter 4">
            <a:extLst>
              <a:ext uri="{FF2B5EF4-FFF2-40B4-BE49-F238E27FC236}">
                <a16:creationId xmlns:a16="http://schemas.microsoft.com/office/drawing/2014/main" id="{77D09D14-0713-4E58-BBF1-8E499C5C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70247"/>
            <a:ext cx="6250769" cy="31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B5FA45-7198-4C56-8D84-244D0C64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AT" sz="2800">
                <a:solidFill>
                  <a:schemeClr val="bg1"/>
                </a:solidFill>
              </a:rPr>
              <a:t>Server Sent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C8F0DA-5A8E-4EA7-BF24-5D189520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6EE8343-592E-49CF-BB78-68B1D487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66470B-0174-4FEB-8B94-F078E04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273988" cy="1623312"/>
          </a:xfrm>
        </p:spPr>
        <p:txBody>
          <a:bodyPr anchor="b">
            <a:normAutofit/>
          </a:bodyPr>
          <a:lstStyle/>
          <a:p>
            <a:r>
              <a:rPr lang="de-AT" sz="4000" dirty="0"/>
              <a:t>Inhalte des Message Streams (SSE Message)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1B8F9-4B98-48EB-B41F-99F7FFB1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de-AT" sz="2000" dirty="0"/>
              <a:t>Event</a:t>
            </a:r>
          </a:p>
          <a:p>
            <a:r>
              <a:rPr lang="de-AT" sz="2000" dirty="0"/>
              <a:t>Data</a:t>
            </a:r>
          </a:p>
          <a:p>
            <a:r>
              <a:rPr lang="de-AT" sz="2000" dirty="0"/>
              <a:t>ID</a:t>
            </a:r>
          </a:p>
          <a:p>
            <a:r>
              <a:rPr lang="de-AT" sz="2000" dirty="0" err="1"/>
              <a:t>Retry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95500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73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Sockets, Websockets &amp; SSE</vt:lpstr>
      <vt:lpstr>Inhalte</vt:lpstr>
      <vt:lpstr>Sockets</vt:lpstr>
      <vt:lpstr>Websockets</vt:lpstr>
      <vt:lpstr>Sockets vs Websockets</vt:lpstr>
      <vt:lpstr>Rest vs Websockets</vt:lpstr>
      <vt:lpstr>Server Sent Events</vt:lpstr>
      <vt:lpstr>Inhalte des Message Streams (SSE Message)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Sockets, Websockets &amp; SSE</dc:title>
  <dc:creator>1AHIF 1415 Pointner David</dc:creator>
  <cp:lastModifiedBy>1AHIF 1415 Pointner David</cp:lastModifiedBy>
  <cp:revision>1</cp:revision>
  <dcterms:created xsi:type="dcterms:W3CDTF">2019-04-05T09:28:30Z</dcterms:created>
  <dcterms:modified xsi:type="dcterms:W3CDTF">2019-04-05T09:31:36Z</dcterms:modified>
</cp:coreProperties>
</file>