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AB713-AED4-4FFE-BB3D-F29A3AA904C2}" v="1" dt="2019-02-14T20:19:2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atousch" userId="fafeb6b148630295" providerId="Windows Live" clId="Web-{87BAB713-AED4-4FFE-BB3D-F29A3AA904C2}"/>
    <pc:docChg chg="modSld">
      <pc:chgData name="David Matousch" userId="fafeb6b148630295" providerId="Windows Live" clId="Web-{87BAB713-AED4-4FFE-BB3D-F29A3AA904C2}" dt="2019-02-14T20:22:18.532" v="24" actId="1076"/>
      <pc:docMkLst>
        <pc:docMk/>
      </pc:docMkLst>
      <pc:sldChg chg="addSp delSp modSp mod setBg setClrOvrMap">
        <pc:chgData name="David Matousch" userId="fafeb6b148630295" providerId="Windows Live" clId="Web-{87BAB713-AED4-4FFE-BB3D-F29A3AA904C2}" dt="2019-02-14T20:22:18.532" v="24" actId="1076"/>
        <pc:sldMkLst>
          <pc:docMk/>
          <pc:sldMk cId="1577499883" sldId="256"/>
        </pc:sldMkLst>
        <pc:spChg chg="mod">
          <ac:chgData name="David Matousch" userId="fafeb6b148630295" providerId="Windows Live" clId="Web-{87BAB713-AED4-4FFE-BB3D-F29A3AA904C2}" dt="2019-02-14T20:19:19.295" v="5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David Matousch" userId="fafeb6b148630295" providerId="Windows Live" clId="Web-{87BAB713-AED4-4FFE-BB3D-F29A3AA904C2}" dt="2019-02-14T20:19:19.295" v="5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David Matousch" userId="fafeb6b148630295" providerId="Windows Live" clId="Web-{87BAB713-AED4-4FFE-BB3D-F29A3AA904C2}" dt="2019-02-14T20:19:19.295" v="4"/>
          <ac:spMkLst>
            <pc:docMk/>
            <pc:sldMk cId="1577499883" sldId="256"/>
            <ac:spMk id="6" creationId="{0BC9EFE1-D8CB-4668-9980-DB108327A794}"/>
          </ac:spMkLst>
        </pc:spChg>
        <pc:spChg chg="add del">
          <ac:chgData name="David Matousch" userId="fafeb6b148630295" providerId="Windows Live" clId="Web-{87BAB713-AED4-4FFE-BB3D-F29A3AA904C2}" dt="2019-02-14T20:19:19.295" v="4"/>
          <ac:spMkLst>
            <pc:docMk/>
            <pc:sldMk cId="1577499883" sldId="256"/>
            <ac:spMk id="13" creationId="{77DA6D33-2D62-458C-BF5D-DBF612FD557E}"/>
          </ac:spMkLst>
        </pc:spChg>
        <pc:picChg chg="add mod">
          <ac:chgData name="David Matousch" userId="fafeb6b148630295" providerId="Windows Live" clId="Web-{87BAB713-AED4-4FFE-BB3D-F29A3AA904C2}" dt="2019-02-14T20:19:38.327" v="8" actId="1076"/>
          <ac:picMkLst>
            <pc:docMk/>
            <pc:sldMk cId="1577499883" sldId="256"/>
            <ac:picMk id="4" creationId="{11BCCBDA-FEC0-490A-A4F4-AEA1AF3C6EB2}"/>
          </ac:picMkLst>
        </pc:picChg>
        <pc:picChg chg="add del">
          <ac:chgData name="David Matousch" userId="fafeb6b148630295" providerId="Windows Live" clId="Web-{87BAB713-AED4-4FFE-BB3D-F29A3AA904C2}" dt="2019-02-14T20:19:19.295" v="4"/>
          <ac:picMkLst>
            <pc:docMk/>
            <pc:sldMk cId="1577499883" sldId="256"/>
            <ac:picMk id="11" creationId="{7CBAE1BD-B8E4-4029-8AA2-C77E4FED9864}"/>
          </ac:picMkLst>
        </pc:picChg>
        <pc:picChg chg="add mod modCrop">
          <ac:chgData name="David Matousch" userId="fafeb6b148630295" providerId="Windows Live" clId="Web-{87BAB713-AED4-4FFE-BB3D-F29A3AA904C2}" dt="2019-02-14T20:21:15.343" v="20" actId="14100"/>
          <ac:picMkLst>
            <pc:docMk/>
            <pc:sldMk cId="1577499883" sldId="256"/>
            <ac:picMk id="12" creationId="{8CFA4A10-A9D0-4245-A05C-B7D0B7E469CF}"/>
          </ac:picMkLst>
        </pc:picChg>
        <pc:picChg chg="add mod">
          <ac:chgData name="David Matousch" userId="fafeb6b148630295" providerId="Windows Live" clId="Web-{87BAB713-AED4-4FFE-BB3D-F29A3AA904C2}" dt="2019-02-14T20:21:19.109" v="22" actId="1076"/>
          <ac:picMkLst>
            <pc:docMk/>
            <pc:sldMk cId="1577499883" sldId="256"/>
            <ac:picMk id="14" creationId="{2B392712-5B45-43C0-BAF3-80D3CBADE88D}"/>
          </ac:picMkLst>
        </pc:picChg>
        <pc:picChg chg="add mod">
          <ac:chgData name="David Matousch" userId="fafeb6b148630295" providerId="Windows Live" clId="Web-{87BAB713-AED4-4FFE-BB3D-F29A3AA904C2}" dt="2019-02-14T20:22:18.532" v="24" actId="1076"/>
          <ac:picMkLst>
            <pc:docMk/>
            <pc:sldMk cId="1577499883" sldId="256"/>
            <ac:picMk id="15" creationId="{7DBF9C35-975E-4115-8E7E-C5EE33417095}"/>
          </ac:picMkLst>
        </pc:picChg>
        <pc:cxnChg chg="add">
          <ac:chgData name="David Matousch" userId="fafeb6b148630295" providerId="Windows Live" clId="Web-{87BAB713-AED4-4FFE-BB3D-F29A3AA904C2}" dt="2019-02-14T20:19:19.295" v="5"/>
          <ac:cxnSpMkLst>
            <pc:docMk/>
            <pc:sldMk cId="1577499883" sldId="256"/>
            <ac:cxnSpMk id="7" creationId="{E126E481-B945-4179-BD79-05E96E9B29E1}"/>
          </ac:cxnSpMkLst>
        </pc:cxnChg>
        <pc:cxnChg chg="add del">
          <ac:chgData name="David Matousch" userId="fafeb6b148630295" providerId="Windows Live" clId="Web-{87BAB713-AED4-4FFE-BB3D-F29A3AA904C2}" dt="2019-02-14T20:18:22.216" v="2"/>
          <ac:cxnSpMkLst>
            <pc:docMk/>
            <pc:sldMk cId="1577499883" sldId="256"/>
            <ac:cxnSpMk id="9" creationId="{E126E481-B945-4179-BD79-05E96E9B29E1}"/>
          </ac:cxnSpMkLst>
        </pc:cxnChg>
      </pc:sldChg>
    </pc:docChg>
  </pc:docChgLst>
  <pc:docChgLst>
    <pc:chgData name="David Matousch" userId="fafeb6b148630295" providerId="Windows Live" clId="Web-{6DB1A9FE-1DDD-4BC8-8F4D-62005E90E529}"/>
    <pc:docChg chg="sldOrd">
      <pc:chgData name="David Matousch" userId="fafeb6b148630295" providerId="Windows Live" clId="Web-{6DB1A9FE-1DDD-4BC8-8F4D-62005E90E529}" dt="2019-02-15T07:16:59.893" v="0"/>
      <pc:docMkLst>
        <pc:docMk/>
      </pc:docMkLst>
      <pc:sldChg chg="ord">
        <pc:chgData name="David Matousch" userId="fafeb6b148630295" providerId="Windows Live" clId="Web-{6DB1A9FE-1DDD-4BC8-8F4D-62005E90E529}" dt="2019-02-15T07:16:59.893" v="0"/>
        <pc:sldMkLst>
          <pc:docMk/>
          <pc:sldMk cId="1045109242" sldId="257"/>
        </pc:sldMkLst>
      </pc:sldChg>
    </pc:docChg>
  </pc:docChgLst>
  <pc:docChgLst>
    <pc:chgData name="David Matousch" userId="fafeb6b148630295" providerId="Windows Live" clId="Web-{5305E290-BC98-4FC3-A828-1B7A733BF723}"/>
    <pc:docChg chg="addSld modSld">
      <pc:chgData name="David Matousch" userId="fafeb6b148630295" providerId="Windows Live" clId="Web-{5305E290-BC98-4FC3-A828-1B7A733BF723}" dt="2019-02-14T20:52:02" v="48" actId="1076"/>
      <pc:docMkLst>
        <pc:docMk/>
      </pc:docMkLst>
      <pc:sldChg chg="addSp delSp modSp">
        <pc:chgData name="David Matousch" userId="fafeb6b148630295" providerId="Windows Live" clId="Web-{5305E290-BC98-4FC3-A828-1B7A733BF723}" dt="2019-02-14T20:52:02" v="48" actId="1076"/>
        <pc:sldMkLst>
          <pc:docMk/>
          <pc:sldMk cId="1577499883" sldId="256"/>
        </pc:sldMkLst>
        <pc:spChg chg="del">
          <ac:chgData name="David Matousch" userId="fafeb6b148630295" providerId="Windows Live" clId="Web-{5305E290-BC98-4FC3-A828-1B7A733BF723}" dt="2019-02-14T20:51:41.062" v="43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David Matousch" userId="fafeb6b148630295" providerId="Windows Live" clId="Web-{5305E290-BC98-4FC3-A828-1B7A733BF723}" dt="2019-02-14T20:51:51.141" v="46"/>
          <ac:spMkLst>
            <pc:docMk/>
            <pc:sldMk cId="1577499883" sldId="256"/>
            <ac:spMk id="3" creationId="{00000000-0000-0000-0000-000000000000}"/>
          </ac:spMkLst>
        </pc:spChg>
        <pc:picChg chg="add del mod">
          <ac:chgData name="David Matousch" userId="fafeb6b148630295" providerId="Windows Live" clId="Web-{5305E290-BC98-4FC3-A828-1B7A733BF723}" dt="2019-02-14T20:52:02" v="48" actId="1076"/>
          <ac:picMkLst>
            <pc:docMk/>
            <pc:sldMk cId="1577499883" sldId="256"/>
            <ac:picMk id="4" creationId="{11BCCBDA-FEC0-490A-A4F4-AEA1AF3C6EB2}"/>
          </ac:picMkLst>
        </pc:picChg>
        <pc:picChg chg="mod">
          <ac:chgData name="David Matousch" userId="fafeb6b148630295" providerId="Windows Live" clId="Web-{5305E290-BC98-4FC3-A828-1B7A733BF723}" dt="2019-02-14T20:51:10.859" v="36" actId="14100"/>
          <ac:picMkLst>
            <pc:docMk/>
            <pc:sldMk cId="1577499883" sldId="256"/>
            <ac:picMk id="12" creationId="{8CFA4A10-A9D0-4245-A05C-B7D0B7E469CF}"/>
          </ac:picMkLst>
        </pc:picChg>
        <pc:picChg chg="add del">
          <ac:chgData name="David Matousch" userId="fafeb6b148630295" providerId="Windows Live" clId="Web-{5305E290-BC98-4FC3-A828-1B7A733BF723}" dt="2019-02-14T20:51:36.844" v="42"/>
          <ac:picMkLst>
            <pc:docMk/>
            <pc:sldMk cId="1577499883" sldId="256"/>
            <ac:picMk id="14" creationId="{2B392712-5B45-43C0-BAF3-80D3CBADE88D}"/>
          </ac:picMkLst>
        </pc:picChg>
        <pc:picChg chg="add del mod">
          <ac:chgData name="David Matousch" userId="fafeb6b148630295" providerId="Windows Live" clId="Web-{5305E290-BC98-4FC3-A828-1B7A733BF723}" dt="2019-02-14T20:51:56.953" v="47" actId="1076"/>
          <ac:picMkLst>
            <pc:docMk/>
            <pc:sldMk cId="1577499883" sldId="256"/>
            <ac:picMk id="15" creationId="{7DBF9C35-975E-4115-8E7E-C5EE33417095}"/>
          </ac:picMkLst>
        </pc:picChg>
      </pc:sldChg>
      <pc:sldChg chg="addSp modSp new mod setBg">
        <pc:chgData name="David Matousch" userId="fafeb6b148630295" providerId="Windows Live" clId="Web-{5305E290-BC98-4FC3-A828-1B7A733BF723}" dt="2019-02-14T20:23:37.003" v="2"/>
        <pc:sldMkLst>
          <pc:docMk/>
          <pc:sldMk cId="1045109242" sldId="257"/>
        </pc:sldMkLst>
        <pc:picChg chg="add mod">
          <ac:chgData name="David Matousch" userId="fafeb6b148630295" providerId="Windows Live" clId="Web-{5305E290-BC98-4FC3-A828-1B7A733BF723}" dt="2019-02-14T20:23:37.003" v="2"/>
          <ac:picMkLst>
            <pc:docMk/>
            <pc:sldMk cId="1045109242" sldId="257"/>
            <ac:picMk id="2" creationId="{5A5D27C1-3A50-4EF3-9821-D9FE1D067F9F}"/>
          </ac:picMkLst>
        </pc:picChg>
      </pc:sldChg>
      <pc:sldChg chg="addSp delSp modSp new mod setBg">
        <pc:chgData name="David Matousch" userId="fafeb6b148630295" providerId="Windows Live" clId="Web-{5305E290-BC98-4FC3-A828-1B7A733BF723}" dt="2019-02-14T20:33:56.188" v="18"/>
        <pc:sldMkLst>
          <pc:docMk/>
          <pc:sldMk cId="1031473484" sldId="258"/>
        </pc:sldMkLst>
        <pc:picChg chg="add del mod">
          <ac:chgData name="David Matousch" userId="fafeb6b148630295" providerId="Windows Live" clId="Web-{5305E290-BC98-4FC3-A828-1B7A733BF723}" dt="2019-02-14T20:32:24.467" v="6"/>
          <ac:picMkLst>
            <pc:docMk/>
            <pc:sldMk cId="1031473484" sldId="258"/>
            <ac:picMk id="2" creationId="{E9CDE6F9-7AC5-4AD1-A7B3-79AE5933A665}"/>
          </ac:picMkLst>
        </pc:picChg>
        <pc:picChg chg="add mod">
          <ac:chgData name="David Matousch" userId="fafeb6b148630295" providerId="Windows Live" clId="Web-{5305E290-BC98-4FC3-A828-1B7A733BF723}" dt="2019-02-14T20:33:56.188" v="18"/>
          <ac:picMkLst>
            <pc:docMk/>
            <pc:sldMk cId="1031473484" sldId="258"/>
            <ac:picMk id="4" creationId="{56A918D3-EDEA-49CF-8568-F50B97E975D4}"/>
          </ac:picMkLst>
        </pc:picChg>
        <pc:picChg chg="add del mod">
          <ac:chgData name="David Matousch" userId="fafeb6b148630295" providerId="Windows Live" clId="Web-{5305E290-BC98-4FC3-A828-1B7A733BF723}" dt="2019-02-14T20:33:43.594" v="17"/>
          <ac:picMkLst>
            <pc:docMk/>
            <pc:sldMk cId="1031473484" sldId="258"/>
            <ac:picMk id="6" creationId="{6113B01F-ABA8-4647-AC71-7453E70381B7}"/>
          </ac:picMkLst>
        </pc:picChg>
      </pc:sldChg>
      <pc:sldChg chg="addSp modSp new mod setBg">
        <pc:chgData name="David Matousch" userId="fafeb6b148630295" providerId="Windows Live" clId="Web-{5305E290-BC98-4FC3-A828-1B7A733BF723}" dt="2019-02-14T20:37:57.804" v="21"/>
        <pc:sldMkLst>
          <pc:docMk/>
          <pc:sldMk cId="1470749881" sldId="259"/>
        </pc:sldMkLst>
        <pc:picChg chg="add mod">
          <ac:chgData name="David Matousch" userId="fafeb6b148630295" providerId="Windows Live" clId="Web-{5305E290-BC98-4FC3-A828-1B7A733BF723}" dt="2019-02-14T20:37:57.804" v="21"/>
          <ac:picMkLst>
            <pc:docMk/>
            <pc:sldMk cId="1470749881" sldId="259"/>
            <ac:picMk id="2" creationId="{04767998-1180-4A68-B1AA-91B4F404947A}"/>
          </ac:picMkLst>
        </pc:picChg>
      </pc:sldChg>
      <pc:sldChg chg="addSp delSp modSp new mod setBg">
        <pc:chgData name="David Matousch" userId="fafeb6b148630295" providerId="Windows Live" clId="Web-{5305E290-BC98-4FC3-A828-1B7A733BF723}" dt="2019-02-14T20:43:54.074" v="35" actId="1076"/>
        <pc:sldMkLst>
          <pc:docMk/>
          <pc:sldMk cId="76924589" sldId="260"/>
        </pc:sldMkLst>
        <pc:spChg chg="add del">
          <ac:chgData name="David Matousch" userId="fafeb6b148630295" providerId="Windows Live" clId="Web-{5305E290-BC98-4FC3-A828-1B7A733BF723}" dt="2019-02-14T20:43:25.371" v="29"/>
          <ac:spMkLst>
            <pc:docMk/>
            <pc:sldMk cId="76924589" sldId="260"/>
            <ac:spMk id="7" creationId="{01D0AF59-99C3-4251-AB9A-C966C6AD4400}"/>
          </ac:spMkLst>
        </pc:spChg>
        <pc:spChg chg="add del">
          <ac:chgData name="David Matousch" userId="fafeb6b148630295" providerId="Windows Live" clId="Web-{5305E290-BC98-4FC3-A828-1B7A733BF723}" dt="2019-02-14T20:43:25.371" v="29"/>
          <ac:spMkLst>
            <pc:docMk/>
            <pc:sldMk cId="76924589" sldId="260"/>
            <ac:spMk id="9" creationId="{1855405F-37A2-4869-9154-F8BE3BECE6C3}"/>
          </ac:spMkLst>
        </pc:spChg>
        <pc:picChg chg="add mod modCrop">
          <ac:chgData name="David Matousch" userId="fafeb6b148630295" providerId="Windows Live" clId="Web-{5305E290-BC98-4FC3-A828-1B7A733BF723}" dt="2019-02-14T20:43:54.074" v="35" actId="1076"/>
          <ac:picMkLst>
            <pc:docMk/>
            <pc:sldMk cId="76924589" sldId="260"/>
            <ac:picMk id="2" creationId="{6475122B-4023-408D-9F63-88FECB5553ED}"/>
          </ac:picMkLst>
        </pc:picChg>
      </pc:sldChg>
    </pc:docChg>
  </pc:docChgLst>
  <pc:docChgLst>
    <pc:chgData name="David Matousch" userId="fafeb6b148630295" providerId="Windows Live" clId="Web-{E2BA53B4-D89F-4CD9-B00B-AC8C6840BF27}"/>
    <pc:docChg chg="sldOrd">
      <pc:chgData name="David Matousch" userId="fafeb6b148630295" providerId="Windows Live" clId="Web-{E2BA53B4-D89F-4CD9-B00B-AC8C6840BF27}" dt="2019-02-15T11:48:37.976" v="0"/>
      <pc:docMkLst>
        <pc:docMk/>
      </pc:docMkLst>
      <pc:sldChg chg="ord">
        <pc:chgData name="David Matousch" userId="fafeb6b148630295" providerId="Windows Live" clId="Web-{E2BA53B4-D89F-4CD9-B00B-AC8C6840BF27}" dt="2019-02-15T11:48:37.976" v="0"/>
        <pc:sldMkLst>
          <pc:docMk/>
          <pc:sldMk cId="1045109242" sldId="257"/>
        </pc:sldMkLst>
      </pc:sldChg>
    </pc:docChg>
  </pc:docChgLst>
  <pc:docChgLst>
    <pc:chgData name="David Matousch" userId="fafeb6b148630295" providerId="Windows Live" clId="Web-{24011B6B-C7FB-46AA-82E0-444D8BC8265C}"/>
    <pc:docChg chg="addSld modSld">
      <pc:chgData name="David Matousch" userId="fafeb6b148630295" providerId="Windows Live" clId="Web-{24011B6B-C7FB-46AA-82E0-444D8BC8265C}" dt="2019-02-15T07:22:11.940" v="13"/>
      <pc:docMkLst>
        <pc:docMk/>
      </pc:docMkLst>
      <pc:sldChg chg="modSp">
        <pc:chgData name="David Matousch" userId="fafeb6b148630295" providerId="Windows Live" clId="Web-{24011B6B-C7FB-46AA-82E0-444D8BC8265C}" dt="2019-02-15T07:03:46.603" v="0" actId="14100"/>
        <pc:sldMkLst>
          <pc:docMk/>
          <pc:sldMk cId="1577499883" sldId="256"/>
        </pc:sldMkLst>
        <pc:picChg chg="mod">
          <ac:chgData name="David Matousch" userId="fafeb6b148630295" providerId="Windows Live" clId="Web-{24011B6B-C7FB-46AA-82E0-444D8BC8265C}" dt="2019-02-15T07:03:46.603" v="0" actId="14100"/>
          <ac:picMkLst>
            <pc:docMk/>
            <pc:sldMk cId="1577499883" sldId="256"/>
            <ac:picMk id="12" creationId="{8CFA4A10-A9D0-4245-A05C-B7D0B7E469CF}"/>
          </ac:picMkLst>
        </pc:picChg>
      </pc:sldChg>
      <pc:sldChg chg="addSp delSp modSp new mod setBg">
        <pc:chgData name="David Matousch" userId="fafeb6b148630295" providerId="Windows Live" clId="Web-{24011B6B-C7FB-46AA-82E0-444D8BC8265C}" dt="2019-02-15T07:22:11.940" v="13"/>
        <pc:sldMkLst>
          <pc:docMk/>
          <pc:sldMk cId="4226779713" sldId="261"/>
        </pc:sldMkLst>
        <pc:spChg chg="add del">
          <ac:chgData name="David Matousch" userId="fafeb6b148630295" providerId="Windows Live" clId="Web-{24011B6B-C7FB-46AA-82E0-444D8BC8265C}" dt="2019-02-15T07:21:36.565" v="8"/>
          <ac:spMkLst>
            <pc:docMk/>
            <pc:sldMk cId="4226779713" sldId="261"/>
            <ac:spMk id="4" creationId="{32BC26D8-82FB-445E-AA49-62A77D7C1EE0}"/>
          </ac:spMkLst>
        </pc:spChg>
        <pc:spChg chg="add del">
          <ac:chgData name="David Matousch" userId="fafeb6b148630295" providerId="Windows Live" clId="Web-{24011B6B-C7FB-46AA-82E0-444D8BC8265C}" dt="2019-02-15T07:21:36.565" v="8"/>
          <ac:spMkLst>
            <pc:docMk/>
            <pc:sldMk cId="4226779713" sldId="261"/>
            <ac:spMk id="5" creationId="{CB44330D-EA18-4254-AA95-EB49948539B8}"/>
          </ac:spMkLst>
        </pc:spChg>
        <pc:spChg chg="add del">
          <ac:chgData name="David Matousch" userId="fafeb6b148630295" providerId="Windows Live" clId="Web-{24011B6B-C7FB-46AA-82E0-444D8BC8265C}" dt="2019-02-15T07:22:11.722" v="12"/>
          <ac:spMkLst>
            <pc:docMk/>
            <pc:sldMk cId="4226779713" sldId="261"/>
            <ac:spMk id="6" creationId="{01D0AF59-99C3-4251-AB9A-C966C6AD4400}"/>
          </ac:spMkLst>
        </pc:spChg>
        <pc:spChg chg="add del">
          <ac:chgData name="David Matousch" userId="fafeb6b148630295" providerId="Windows Live" clId="Web-{24011B6B-C7FB-46AA-82E0-444D8BC8265C}" dt="2019-02-15T07:21:32.018" v="6"/>
          <ac:spMkLst>
            <pc:docMk/>
            <pc:sldMk cId="4226779713" sldId="261"/>
            <ac:spMk id="7" creationId="{57845966-6EFC-468A-9CC7-BAB4B95854E7}"/>
          </ac:spMkLst>
        </pc:spChg>
        <pc:spChg chg="add del">
          <ac:chgData name="David Matousch" userId="fafeb6b148630295" providerId="Windows Live" clId="Web-{24011B6B-C7FB-46AA-82E0-444D8BC8265C}" dt="2019-02-15T07:22:11.722" v="12"/>
          <ac:spMkLst>
            <pc:docMk/>
            <pc:sldMk cId="4226779713" sldId="261"/>
            <ac:spMk id="8" creationId="{1855405F-37A2-4869-9154-F8BE3BECE6C3}"/>
          </ac:spMkLst>
        </pc:spChg>
        <pc:spChg chg="add del">
          <ac:chgData name="David Matousch" userId="fafeb6b148630295" providerId="Windows Live" clId="Web-{24011B6B-C7FB-46AA-82E0-444D8BC8265C}" dt="2019-02-15T07:21:32.018" v="6"/>
          <ac:spMkLst>
            <pc:docMk/>
            <pc:sldMk cId="4226779713" sldId="261"/>
            <ac:spMk id="11" creationId="{ADAD1991-FFD1-4E94-ABAB-7560D33008E4}"/>
          </ac:spMkLst>
        </pc:spChg>
        <pc:picChg chg="add mod">
          <ac:chgData name="David Matousch" userId="fafeb6b148630295" providerId="Windows Live" clId="Web-{24011B6B-C7FB-46AA-82E0-444D8BC8265C}" dt="2019-02-15T07:22:11.940" v="13"/>
          <ac:picMkLst>
            <pc:docMk/>
            <pc:sldMk cId="4226779713" sldId="261"/>
            <ac:picMk id="2" creationId="{46A090CA-2E8E-4EEB-8769-4CDDBF983B7E}"/>
          </ac:picMkLst>
        </pc:picChg>
        <pc:picChg chg="add del">
          <ac:chgData name="David Matousch" userId="fafeb6b148630295" providerId="Windows Live" clId="Web-{24011B6B-C7FB-46AA-82E0-444D8BC8265C}" dt="2019-02-15T07:21:32.018" v="6"/>
          <ac:picMkLst>
            <pc:docMk/>
            <pc:sldMk cId="4226779713" sldId="261"/>
            <ac:picMk id="9" creationId="{75554383-98AF-4A47-BB65-705FAAA4B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1BCCBDA-FEC0-490A-A4F4-AEA1AF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5" b="11245"/>
          <a:stretch/>
        </p:blipFill>
        <p:spPr>
          <a:xfrm>
            <a:off x="-3983" y="1152303"/>
            <a:ext cx="12192000" cy="4571990"/>
          </a:xfrm>
          <a:prstGeom prst="rect">
            <a:avLst/>
          </a:prstGeom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FA4A10-A9D0-4245-A05C-B7D0B7E46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" t="13740" r="29" b="70229"/>
          <a:stretch/>
        </p:blipFill>
        <p:spPr>
          <a:xfrm>
            <a:off x="-4674" y="-1782"/>
            <a:ext cx="12196686" cy="1199687"/>
          </a:xfrm>
          <a:prstGeom prst="rect">
            <a:avLst/>
          </a:prstGeom>
        </p:spPr>
      </p:pic>
      <p:pic>
        <p:nvPicPr>
          <p:cNvPr id="1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B392712-5B45-43C0-BAF3-80D3CBADE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" t="13740" r="29" b="70229"/>
          <a:stretch/>
        </p:blipFill>
        <p:spPr>
          <a:xfrm>
            <a:off x="0" y="5703925"/>
            <a:ext cx="12192012" cy="1153784"/>
          </a:xfrm>
          <a:prstGeom prst="rect">
            <a:avLst/>
          </a:prstGeom>
        </p:spPr>
      </p:pic>
      <p:pic>
        <p:nvPicPr>
          <p:cNvPr id="1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DBF9C35-975E-4115-8E7E-C5EE33417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" t="13740" r="29" b="70229"/>
          <a:stretch/>
        </p:blipFill>
        <p:spPr>
          <a:xfrm>
            <a:off x="0" y="4974170"/>
            <a:ext cx="12192012" cy="11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electronics, iPod&#10;&#10;Description generated with high confidence">
            <a:extLst>
              <a:ext uri="{FF2B5EF4-FFF2-40B4-BE49-F238E27FC236}">
                <a16:creationId xmlns:a16="http://schemas.microsoft.com/office/drawing/2014/main" id="{5A5D27C1-3A50-4EF3-9821-D9FE1D0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A090CA-2E8E-4EEB-8769-4CDDBF98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A918D3-EDEA-49CF-8568-F50B97E9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4767998-1180-4A68-B1AA-91B4F404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map&#10;&#10;Description generated with high confidence">
            <a:extLst>
              <a:ext uri="{FF2B5EF4-FFF2-40B4-BE49-F238E27FC236}">
                <a16:creationId xmlns:a16="http://schemas.microsoft.com/office/drawing/2014/main" id="{6475122B-4023-408D-9F63-88FECB555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5" b="27869"/>
          <a:stretch/>
        </p:blipFill>
        <p:spPr>
          <a:xfrm>
            <a:off x="643467" y="1679111"/>
            <a:ext cx="10914367" cy="3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5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2012-07-30T21:06:50Z</dcterms:created>
  <dcterms:modified xsi:type="dcterms:W3CDTF">2019-02-15T11:48:38Z</dcterms:modified>
</cp:coreProperties>
</file>