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5" d="100"/>
          <a:sy n="115" d="100"/>
        </p:scale>
        <p:origin x="7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7A40-F1D7-B7EC-2B93-3FBD950B4A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A01118-C07A-11D6-5EBA-59B370B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0A3E39-5C02-0A03-5152-E3BBDF8F67DF}"/>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154EBE7E-43AD-5219-CE3A-19BE74724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8A1563-A3DA-8E66-F217-72A69C9FCA1C}"/>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255981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44284-6E9A-CF73-826F-6CB8A5AC12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801B14-5BAE-9757-DE46-97AC6F9FE6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97EFFC-A4DB-5E41-D401-A15D721AD642}"/>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8A87FA60-66A8-1117-0773-AB563A2910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5AAAF7-32F0-D1C5-15EA-146965737E36}"/>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106758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944834-9738-651C-55D3-A56F15B4C7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9B8A5D-1C9D-00F8-2DA7-ABF25E74BB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228DDC-6AA8-6061-F3E6-D459D4A37CD2}"/>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AF841D3B-1AF7-B236-8E33-8F21305A9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D4DB7E-9FB2-CA31-7EEC-DCE632670553}"/>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165641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383B9-83FB-2C54-FB8E-9B7C3CAFAB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034F80-9423-68EC-5F04-AE66BD9736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601601-E063-D98B-97FD-81E8E5864D09}"/>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BCB68AB5-D328-61D9-A15C-AF3806100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8B043-3AAD-F5E7-E564-E089C1280306}"/>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335627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A7781-2784-9B39-DC4D-C413BA52E4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59DC79-E240-897C-13B6-0CDCF4996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CA4287-461F-57E6-AD1F-3AF6ABE223BE}"/>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C6CA7787-560C-E599-875D-C13FDF13C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9DFF5-0219-E04E-E6B3-04F725F3E509}"/>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425277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8EB7F-864E-CFFC-5352-5F96E283A4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F5A8DB-ED5C-610D-02A4-EEB8DC61A0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C53CEC-E643-3446-8231-3685CBBEEE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827576-15B5-5858-7C81-008511B738F8}"/>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6" name="页脚占位符 5">
            <a:extLst>
              <a:ext uri="{FF2B5EF4-FFF2-40B4-BE49-F238E27FC236}">
                <a16:creationId xmlns:a16="http://schemas.microsoft.com/office/drawing/2014/main" id="{65210B61-7F58-9D42-03EF-2CE2624EC6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948C93-3932-BF99-8F62-1E9502C65844}"/>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123382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475E3-841E-01F9-C499-852FB6B807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916A31-1C3A-B50C-4CE0-5F0DE9005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191457-1F56-FAB9-0B2C-5137E602AE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9F6733-A9EC-D34B-F052-A4A88473C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4C6985-CB52-3047-223D-4B35BE7D7B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C18DA3-6ACB-FEC7-2039-D3A28EBFF256}"/>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8" name="页脚占位符 7">
            <a:extLst>
              <a:ext uri="{FF2B5EF4-FFF2-40B4-BE49-F238E27FC236}">
                <a16:creationId xmlns:a16="http://schemas.microsoft.com/office/drawing/2014/main" id="{623D9E5E-D145-349A-359A-43F442852F1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B6B1A4-832F-3309-C185-066616E73083}"/>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260969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0C01-6B0A-C31D-3C1A-85A203A673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F7EF33-3BBB-1D8D-A3A9-69BF0620FD98}"/>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4" name="页脚占位符 3">
            <a:extLst>
              <a:ext uri="{FF2B5EF4-FFF2-40B4-BE49-F238E27FC236}">
                <a16:creationId xmlns:a16="http://schemas.microsoft.com/office/drawing/2014/main" id="{84B4CA21-1D0F-0D67-71F1-5591DB9CF1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6419D7-695B-C22F-4AE4-9D4D23669C40}"/>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19955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C33CBD-1B0A-09CD-95BA-1873418B9E71}"/>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3" name="页脚占位符 2">
            <a:extLst>
              <a:ext uri="{FF2B5EF4-FFF2-40B4-BE49-F238E27FC236}">
                <a16:creationId xmlns:a16="http://schemas.microsoft.com/office/drawing/2014/main" id="{5EA87304-642C-4868-F4DB-3E28B26DA3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F5E330-6520-F826-769A-2926BF0AFC69}"/>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5257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2F0E9-3FCE-46AB-EC50-E7BB15819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1BC925-A6C9-2B2A-18F4-197F256A1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1D80D7-1A2D-D75F-3FB1-2F8084AAC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BF4B00-D3A7-A0EE-4499-E5F6DED6BF1E}"/>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6" name="页脚占位符 5">
            <a:extLst>
              <a:ext uri="{FF2B5EF4-FFF2-40B4-BE49-F238E27FC236}">
                <a16:creationId xmlns:a16="http://schemas.microsoft.com/office/drawing/2014/main" id="{CD3F6C54-60F5-F463-E127-7E45345DB1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DA339E-0A18-53DB-A7D8-F071678DD424}"/>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22141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FCD66-14AB-92AF-D3A7-C8B89AE876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84C15A-62DB-E78A-33AA-81BAFDEAA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6826E9-A170-C0FF-5297-372DBF65E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B2A39-308C-8995-F1EA-E56D69B929C2}"/>
              </a:ext>
            </a:extLst>
          </p:cNvPr>
          <p:cNvSpPr>
            <a:spLocks noGrp="1"/>
          </p:cNvSpPr>
          <p:nvPr>
            <p:ph type="dt" sz="half" idx="10"/>
          </p:nvPr>
        </p:nvSpPr>
        <p:spPr/>
        <p:txBody>
          <a:bodyPr/>
          <a:lstStyle/>
          <a:p>
            <a:fld id="{638AD195-2726-4A8F-8906-10FBE2F31EB3}" type="datetimeFigureOut">
              <a:rPr lang="zh-CN" altLang="en-US" smtClean="0"/>
              <a:t>2024/7/23</a:t>
            </a:fld>
            <a:endParaRPr lang="zh-CN" altLang="en-US"/>
          </a:p>
        </p:txBody>
      </p:sp>
      <p:sp>
        <p:nvSpPr>
          <p:cNvPr id="6" name="页脚占位符 5">
            <a:extLst>
              <a:ext uri="{FF2B5EF4-FFF2-40B4-BE49-F238E27FC236}">
                <a16:creationId xmlns:a16="http://schemas.microsoft.com/office/drawing/2014/main" id="{1CAEF411-1E8F-716D-6741-FB40607E12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39E9D-129E-171C-D92C-9E540FF23919}"/>
              </a:ext>
            </a:extLst>
          </p:cNvPr>
          <p:cNvSpPr>
            <a:spLocks noGrp="1"/>
          </p:cNvSpPr>
          <p:nvPr>
            <p:ph type="sldNum" sz="quarter" idx="12"/>
          </p:nvPr>
        </p:nvSpPr>
        <p:spPr/>
        <p:txBody>
          <a:body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74502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9D9785-334D-AB15-D192-088F47B07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768CE9-8A72-A9E4-44EB-64FB66878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2F0D37-E532-3107-5FD7-9FC651324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AD195-2726-4A8F-8906-10FBE2F31EB3}" type="datetimeFigureOut">
              <a:rPr lang="zh-CN" altLang="en-US" smtClean="0"/>
              <a:t>2024/7/23</a:t>
            </a:fld>
            <a:endParaRPr lang="zh-CN" altLang="en-US"/>
          </a:p>
        </p:txBody>
      </p:sp>
      <p:sp>
        <p:nvSpPr>
          <p:cNvPr id="5" name="页脚占位符 4">
            <a:extLst>
              <a:ext uri="{FF2B5EF4-FFF2-40B4-BE49-F238E27FC236}">
                <a16:creationId xmlns:a16="http://schemas.microsoft.com/office/drawing/2014/main" id="{73778652-FD3E-18B1-6CFE-71A697688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E499D3-8F15-A865-FBD4-D70EA3C7B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F375-2BE0-481F-BBB7-5B7DC526CCFF}" type="slidenum">
              <a:rPr lang="zh-CN" altLang="en-US" smtClean="0"/>
              <a:t>‹#›</a:t>
            </a:fld>
            <a:endParaRPr lang="zh-CN" altLang="en-US"/>
          </a:p>
        </p:txBody>
      </p:sp>
    </p:spTree>
    <p:extLst>
      <p:ext uri="{BB962C8B-B14F-4D97-AF65-F5344CB8AC3E}">
        <p14:creationId xmlns:p14="http://schemas.microsoft.com/office/powerpoint/2010/main" val="18642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15F931B-2282-957B-C48D-8C8DA1C48108}"/>
              </a:ext>
            </a:extLst>
          </p:cNvPr>
          <p:cNvGrpSpPr/>
          <p:nvPr/>
        </p:nvGrpSpPr>
        <p:grpSpPr>
          <a:xfrm>
            <a:off x="1490868" y="752477"/>
            <a:ext cx="9578009" cy="5353050"/>
            <a:chOff x="1490868" y="752477"/>
            <a:chExt cx="9578009" cy="5353050"/>
          </a:xfrm>
        </p:grpSpPr>
        <p:pic>
          <p:nvPicPr>
            <p:cNvPr id="5" name="图片 4">
              <a:extLst>
                <a:ext uri="{FF2B5EF4-FFF2-40B4-BE49-F238E27FC236}">
                  <a16:creationId xmlns:a16="http://schemas.microsoft.com/office/drawing/2014/main" id="{0B00132F-CD2B-10A9-3359-B660C10D6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877" y="752477"/>
              <a:ext cx="9525000" cy="5353050"/>
            </a:xfrm>
            <a:prstGeom prst="rect">
              <a:avLst/>
            </a:prstGeom>
          </p:spPr>
        </p:pic>
        <p:sp>
          <p:nvSpPr>
            <p:cNvPr id="6" name="文本框 5">
              <a:extLst>
                <a:ext uri="{FF2B5EF4-FFF2-40B4-BE49-F238E27FC236}">
                  <a16:creationId xmlns:a16="http://schemas.microsoft.com/office/drawing/2014/main" id="{156CD92E-3E27-9C34-0947-C96976E6193F}"/>
                </a:ext>
              </a:extLst>
            </p:cNvPr>
            <p:cNvSpPr txBox="1"/>
            <p:nvPr/>
          </p:nvSpPr>
          <p:spPr>
            <a:xfrm>
              <a:off x="1901688" y="1707071"/>
              <a:ext cx="2729947" cy="322889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原作品：魔角侦探</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画师：太公小望（钟鸣）</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动画修改</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图片修改：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站</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孤独的小路灯</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软件：</a:t>
              </a:r>
              <a:r>
                <a:rPr lang="en-US" altLang="zh-CN" dirty="0">
                  <a:solidFill>
                    <a:schemeClr val="bg1"/>
                  </a:solidFill>
                  <a:latin typeface="微软雅黑" panose="020B0503020204020204" pitchFamily="34" charset="-122"/>
                  <a:ea typeface="微软雅黑" panose="020B0503020204020204" pitchFamily="34" charset="-122"/>
                </a:rPr>
                <a:t>Shimeji-</a:t>
              </a:r>
              <a:r>
                <a:rPr lang="en-US" altLang="zh-CN" dirty="0" err="1">
                  <a:solidFill>
                    <a:schemeClr val="bg1"/>
                  </a:solidFill>
                  <a:latin typeface="微软雅黑" panose="020B0503020204020204" pitchFamily="34" charset="-122"/>
                  <a:ea typeface="微软雅黑" panose="020B0503020204020204" pitchFamily="34" charset="-122"/>
                </a:rPr>
                <a:t>ee</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代码维护：</a:t>
              </a:r>
              <a:r>
                <a:rPr lang="fr-FR" altLang="zh-CN" dirty="0" err="1">
                  <a:solidFill>
                    <a:schemeClr val="bg1"/>
                  </a:solidFill>
                  <a:latin typeface="微软雅黑" panose="020B0503020204020204" pitchFamily="34" charset="-122"/>
                  <a:ea typeface="微软雅黑" panose="020B0503020204020204" pitchFamily="34" charset="-122"/>
                </a:rPr>
                <a:t>kilkakon</a:t>
              </a:r>
              <a:endParaRPr lang="fr-FR"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fr-FR" altLang="zh-CN" sz="1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同人作品 非商用</a:t>
              </a:r>
            </a:p>
          </p:txBody>
        </p:sp>
        <p:sp>
          <p:nvSpPr>
            <p:cNvPr id="7" name="文本框 6">
              <a:extLst>
                <a:ext uri="{FF2B5EF4-FFF2-40B4-BE49-F238E27FC236}">
                  <a16:creationId xmlns:a16="http://schemas.microsoft.com/office/drawing/2014/main" id="{A01262ED-0B00-2CC1-0792-FD5693B17B19}"/>
                </a:ext>
              </a:extLst>
            </p:cNvPr>
            <p:cNvSpPr txBox="1"/>
            <p:nvPr/>
          </p:nvSpPr>
          <p:spPr>
            <a:xfrm>
              <a:off x="1490868" y="4935972"/>
              <a:ext cx="7182679" cy="1169551"/>
            </a:xfrm>
            <a:prstGeom prst="rect">
              <a:avLst/>
            </a:prstGeom>
            <a:noFill/>
          </p:spPr>
          <p:txBody>
            <a:bodyPr wrap="square" rtlCol="0">
              <a:spAutoFit/>
            </a:bodyPr>
            <a:lstStyle/>
            <a:p>
              <a:r>
                <a:rPr lang="en-US" altLang="zh-CN" sz="500" dirty="0">
                  <a:solidFill>
                    <a:schemeClr val="bg1"/>
                  </a:solidFill>
                </a:rPr>
                <a:t>Copyright © Shimeji-</a:t>
              </a:r>
              <a:r>
                <a:rPr lang="en-US" altLang="zh-CN" sz="500" dirty="0" err="1">
                  <a:solidFill>
                    <a:schemeClr val="bg1"/>
                  </a:solidFill>
                </a:rPr>
                <a:t>ee</a:t>
              </a:r>
              <a:r>
                <a:rPr lang="en-US" altLang="zh-CN" sz="500" dirty="0">
                  <a:solidFill>
                    <a:schemeClr val="bg1"/>
                  </a:solidFill>
                </a:rPr>
                <a:t> Group</a:t>
              </a:r>
            </a:p>
            <a:p>
              <a:r>
                <a:rPr lang="en-US" altLang="zh-CN" sz="500" dirty="0">
                  <a:solidFill>
                    <a:schemeClr val="bg1"/>
                  </a:solidFill>
                </a:rPr>
                <a:t>All rights reserved.</a:t>
              </a:r>
            </a:p>
            <a:p>
              <a:endParaRPr lang="en-US" altLang="zh-CN" sz="500" dirty="0">
                <a:solidFill>
                  <a:schemeClr val="bg1"/>
                </a:solidFill>
              </a:endParaRPr>
            </a:p>
            <a:p>
              <a:r>
                <a:rPr lang="en-US" altLang="zh-CN" sz="500" dirty="0">
                  <a:solidFill>
                    <a:schemeClr val="bg1"/>
                  </a:solidFill>
                </a:rPr>
                <a:t>Redistribution and use in source and binary forms, with or without modification, are permitted provided that </a:t>
              </a:r>
            </a:p>
            <a:p>
              <a:r>
                <a:rPr lang="en-US" altLang="zh-CN" sz="500" dirty="0">
                  <a:solidFill>
                    <a:schemeClr val="bg1"/>
                  </a:solidFill>
                </a:rPr>
                <a:t>the following conditions are met:</a:t>
              </a:r>
            </a:p>
            <a:p>
              <a:endParaRPr lang="en-US" altLang="zh-CN" sz="500" dirty="0">
                <a:solidFill>
                  <a:schemeClr val="bg1"/>
                </a:solidFill>
              </a:endParaRPr>
            </a:p>
            <a:p>
              <a:r>
                <a:rPr lang="en-US" altLang="zh-CN" sz="500" dirty="0">
                  <a:solidFill>
                    <a:schemeClr val="bg1"/>
                  </a:solidFill>
                </a:rPr>
                <a:t>Redistributions of source code must retain the above copyright notice, this list of conditions and the following disclaimer.</a:t>
              </a:r>
            </a:p>
            <a:p>
              <a:endParaRPr lang="en-US" altLang="zh-CN" sz="500" dirty="0">
                <a:solidFill>
                  <a:schemeClr val="bg1"/>
                </a:solidFill>
              </a:endParaRPr>
            </a:p>
            <a:p>
              <a:r>
                <a:rPr lang="en-US" altLang="zh-CN" sz="500" dirty="0">
                  <a:solidFill>
                    <a:schemeClr val="bg1"/>
                  </a:solidFill>
                </a:rPr>
                <a:t>Redistributions in binary form must reproduce the above copyright notice, this list of conditions and the following disclaimer in the documentation and/or other materials provided with the distribution.</a:t>
              </a:r>
            </a:p>
            <a:p>
              <a:endParaRPr lang="en-US" altLang="zh-CN" sz="500" dirty="0">
                <a:solidFill>
                  <a:schemeClr val="bg1"/>
                </a:solidFill>
              </a:endParaRPr>
            </a:p>
            <a:p>
              <a:r>
                <a:rPr lang="en-US" altLang="zh-CN" sz="500" dirty="0">
                  <a:solidFill>
                    <a:schemeClr val="bg1"/>
                  </a:solidFill>
                </a:rPr>
                <a:t>THIS SOFTWARE IS PROVIDED BY THE COPYRIGHT HOLDERS AND CONTRIBUTORS "AS IS" AND ANY EXPRESS OR IMPLIED WARRANTIES, INCLUDING, BUT NOT LIMITED TO, THE IMPLIED WARRANTIES OF MERCHANTABILITY AND FITNESS FOR A PARTICULAR PURPOSE ARE DISCLAIMED. IN NO EVENT SHALL THE COPYRIGHT HOLDER OR CONTRIBUTORS BE LIABLE FOR ANY DIRECT, INDIRECT, INCIDENTAL, SPECIAL, EXEMPLARY, OR CONSEQUENTIAL DAMAGES (INCLUDING, BUT NOT LIMITED TO, PROCUREMENT OF SUBSTITUTE GOODS OR SERVICES; LOSS OF USE, DATA, OR PROFITS; OR BUSINESS INTERRUPTION) HOWEVER CAUSED AND ON ANY THEORY OF LIABILITY, WHETHER IN CONTRACT, STRICT LIABILITY, OR TORT (INCLUDING NEGLIGENCE OR OTHERWISE) ARISING IN ANY WAY OUT OF THE USE OF THIS SOFTWARE, EVEN IF ADVISED OF THE POSSIBILITY OF SUCH DAMAGE.</a:t>
              </a:r>
              <a:endParaRPr lang="zh-CN" altLang="en-US" sz="500" dirty="0">
                <a:solidFill>
                  <a:schemeClr val="bg1"/>
                </a:solidFill>
              </a:endParaRPr>
            </a:p>
          </p:txBody>
        </p:sp>
      </p:grpSp>
    </p:spTree>
    <p:extLst>
      <p:ext uri="{BB962C8B-B14F-4D97-AF65-F5344CB8AC3E}">
        <p14:creationId xmlns:p14="http://schemas.microsoft.com/office/powerpoint/2010/main" val="5537214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264</Words>
  <Application>Microsoft Office PowerPoint</Application>
  <PresentationFormat>宽屏</PresentationFormat>
  <Paragraphs>19</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微软雅黑</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yl c</dc:creator>
  <cp:lastModifiedBy>yl c</cp:lastModifiedBy>
  <cp:revision>3</cp:revision>
  <dcterms:created xsi:type="dcterms:W3CDTF">2024-07-23T06:28:25Z</dcterms:created>
  <dcterms:modified xsi:type="dcterms:W3CDTF">2024-07-23T06:50:37Z</dcterms:modified>
</cp:coreProperties>
</file>