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89" r:id="rId2"/>
    <p:sldId id="290" r:id="rId3"/>
    <p:sldId id="291" r:id="rId4"/>
  </p:sldIdLst>
  <p:sldSz cx="9144000" cy="5143500" type="screen16x9"/>
  <p:notesSz cx="9144000" cy="5143500"/>
  <p:embeddedFontLst>
    <p:embeddedFont>
      <p:font typeface="Economica" panose="02010600030101010101" charset="0"/>
      <p:regular r:id="rId6"/>
      <p:bold r:id="rId7"/>
      <p:italic r:id="rId8"/>
      <p:boldItalic r:id="rId9"/>
    </p:embeddedFont>
    <p:embeddedFont>
      <p:font typeface="Muli" panose="02010600030101010101" charset="0"/>
      <p:regular r:id="rId10"/>
      <p:bold r:id="rId11"/>
      <p:italic r:id="rId12"/>
      <p:boldItalic r:id="rId13"/>
    </p:embeddedFont>
    <p:embeddedFont>
      <p:font typeface="Muli Regular" panose="02010600030101010101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>
        <p:scale>
          <a:sx n="100" d="100"/>
          <a:sy n="100" d="100"/>
        </p:scale>
        <p:origin x="462" y="22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68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66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91498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814925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5" name="Google Shape;95;g80294dfa11_0_4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3" name="矩形 2"/>
          <p:cNvSpPr/>
          <p:nvPr/>
        </p:nvSpPr>
        <p:spPr>
          <a:xfrm>
            <a:off x="457208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457207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484423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6906496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6070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233926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3730342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606265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280683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242706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108617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050725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595753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01790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00555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394986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38261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1745680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394986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382989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7789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380516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616043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306297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430247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731334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04516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735291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77298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70026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484423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322625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336099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5701152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761137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027596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20690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55240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03846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710363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6710363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6710363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661" y="416689"/>
            <a:ext cx="4294208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62983" y="729206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02998" y="729206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51945" y="1012786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20275" y="78081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23092" y="168412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28727" y="250592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23092" y="3327724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583968" y="3327723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583967" y="250592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583967" y="168412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Plugin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583967" y="729206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84488" y="416689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497479" y="1296365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03419" y="211816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03419" y="2939969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283745" y="3544747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64294" y="2939969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64294" y="2118167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64294" y="129636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21900" y="1012785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30549" y="1054666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41819" y="1133034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21900" y="1485504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30549" y="1527385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41819" y="1605753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107</Words>
  <Application>Microsoft Office PowerPoint</Application>
  <PresentationFormat>全屏显示(16:9)</PresentationFormat>
  <Paragraphs>54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Muli</vt:lpstr>
      <vt:lpstr>Arial</vt:lpstr>
      <vt:lpstr>Economica</vt:lpstr>
      <vt:lpstr>Muli Regular</vt:lpstr>
      <vt:lpstr>Open Sans</vt:lpstr>
      <vt:lpstr>Luxe</vt:lpstr>
      <vt:lpstr>交通管理器介绍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haidong wang</cp:lastModifiedBy>
  <cp:revision>125</cp:revision>
  <dcterms:created xsi:type="dcterms:W3CDTF">2020-04-29T14:54:23Z</dcterms:created>
  <dcterms:modified xsi:type="dcterms:W3CDTF">2023-12-28T06:38:33Z</dcterms:modified>
</cp:coreProperties>
</file>