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9.jpg" ContentType="image/png"/>
  <Override PartName="/ppt/media/image1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0" r:id="rId5"/>
    <p:sldId id="259" r:id="rId6"/>
    <p:sldId id="265" r:id="rId7"/>
    <p:sldId id="257" r:id="rId8"/>
    <p:sldId id="261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3109-ACC4-46C6-8841-E0597CC8E56F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5CFC-F7AA-406E-B8B7-95D1F1394A6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2586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3109-ACC4-46C6-8841-E0597CC8E56F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5CFC-F7AA-406E-B8B7-95D1F1394A6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6944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3109-ACC4-46C6-8841-E0597CC8E56F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5CFC-F7AA-406E-B8B7-95D1F1394A6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5062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3109-ACC4-46C6-8841-E0597CC8E56F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5CFC-F7AA-406E-B8B7-95D1F1394A6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7466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3109-ACC4-46C6-8841-E0597CC8E56F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5CFC-F7AA-406E-B8B7-95D1F1394A6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4648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3109-ACC4-46C6-8841-E0597CC8E56F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5CFC-F7AA-406E-B8B7-95D1F1394A6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6216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3109-ACC4-46C6-8841-E0597CC8E56F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5CFC-F7AA-406E-B8B7-95D1F1394A6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3006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3109-ACC4-46C6-8841-E0597CC8E56F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5CFC-F7AA-406E-B8B7-95D1F1394A6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1603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3109-ACC4-46C6-8841-E0597CC8E56F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5CFC-F7AA-406E-B8B7-95D1F1394A6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7379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3109-ACC4-46C6-8841-E0597CC8E56F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5CFC-F7AA-406E-B8B7-95D1F1394A6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2219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3109-ACC4-46C6-8841-E0597CC8E56F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5CFC-F7AA-406E-B8B7-95D1F1394A6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4044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03109-ACC4-46C6-8841-E0597CC8E56F}" type="datetimeFigureOut">
              <a:rPr lang="es-GT" smtClean="0"/>
              <a:t>29/05/2019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A5CFC-F7AA-406E-B8B7-95D1F1394A6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9705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5200" y="215900"/>
            <a:ext cx="9702800" cy="5308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GT" sz="8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rial Black" panose="020B0A04020102020204" pitchFamily="34" charset="0"/>
              </a:rPr>
              <a:t>Informática, Programación y Soporte Técnico</a:t>
            </a:r>
            <a:endParaRPr lang="es-GT" sz="8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270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1" y="238125"/>
            <a:ext cx="8260342" cy="6238280"/>
          </a:xfrm>
        </p:spPr>
      </p:pic>
    </p:spTree>
    <p:extLst>
      <p:ext uri="{BB962C8B-B14F-4D97-AF65-F5344CB8AC3E}">
        <p14:creationId xmlns:p14="http://schemas.microsoft.com/office/powerpoint/2010/main" val="4072373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23900"/>
            <a:ext cx="10515600" cy="5453063"/>
          </a:xfrm>
        </p:spPr>
        <p:txBody>
          <a:bodyPr>
            <a:normAutofit/>
          </a:bodyPr>
          <a:lstStyle/>
          <a:p>
            <a:pPr algn="ctr">
              <a:lnSpc>
                <a:spcPct val="300000"/>
              </a:lnSpc>
            </a:pPr>
            <a:r>
              <a:rPr lang="es-GT" sz="4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GRACIAS POR SU ATENCION </a:t>
            </a:r>
          </a:p>
          <a:p>
            <a:pPr algn="ctr">
              <a:lnSpc>
                <a:spcPct val="300000"/>
              </a:lnSpc>
            </a:pPr>
            <a:endParaRPr lang="es-GT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00" y="2797174"/>
            <a:ext cx="35909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80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GT" sz="7200" dirty="0" smtClean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Informática</a:t>
            </a:r>
            <a:endParaRPr lang="es-GT" sz="72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GT" sz="2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informática, también llamada computación,1​ es una ciencia que administra métodos, técnicas y procesos con el fin de almacenar, procesar y transmitir información y datos en formato digital</a:t>
            </a:r>
            <a:r>
              <a:rPr lang="es-GT" sz="2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GT" sz="2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"La Informática es la disciplina o campo de estudio que abarca el conjunto de conocimientos, métodos y técnicas referentes al tratamiento automático de la información, junto con sus teorías y aplicaciones prácticas, con el fin de almacenar, procesar y transmitir datos e información en formato digital utilizando sistemas computacionales. Los datos son la materia prima para que, mediante su proceso, se obtenga como resultado información.  Para ello, la informática crea y/o emplea sistemas de procesamiento de datos, que incluyen medios físicos (hardware) en interacción con medios lógicos (software) y las personas que los programan y/o los usan (humanware).2​"</a:t>
            </a:r>
            <a:endParaRPr lang="es-GT" sz="2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522240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s-GT" sz="40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GT" sz="40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término informática proviene del francés informatique, implementado por el ingeniero Philippe Dreyfus a comienzos de la década del ’60. La palabra es, a su vez, un acrónimo de information y automatique.</a:t>
            </a:r>
            <a:endParaRPr lang="es-GT" sz="4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954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123824"/>
            <a:ext cx="8172984" cy="6319950"/>
          </a:xfrm>
        </p:spPr>
      </p:pic>
    </p:spTree>
    <p:extLst>
      <p:ext uri="{BB962C8B-B14F-4D97-AF65-F5344CB8AC3E}">
        <p14:creationId xmlns:p14="http://schemas.microsoft.com/office/powerpoint/2010/main" val="14976937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GT" sz="6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Programación </a:t>
            </a:r>
            <a:endParaRPr lang="es-GT" sz="6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GT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programación es un proceso que se utiliza para idear y ordenar las acciones que se realizarán en el marco de un proyecto; al anuncio de las partes que componen un acto o espectáculo; a la preparación de máquinas para que cumplan con una cierta tarea en un momento determinado; a la elaboración de programas para la resolución de problemas mediante ordenadores, y a la preparación de los datos necesarios para obtener una solución de un problema.</a:t>
            </a:r>
          </a:p>
          <a:p>
            <a:r>
              <a:rPr lang="es-GT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la actualidad, la noción de programación se encuentra muy asociada a la creación de aplicaciones informática y videojuegos. Es el proceso por el cual una persona desarrolla un programa valiéndose de una herramienta que le permita escribir el código (el cual puede estar en uno o varios lenguajes, como C++, Java y Python, entre otros) y de otra que sea capaz de “traducirlo” a lo que se conoce como lenguaje de máquina, que puede comprender el microprocesador.</a:t>
            </a:r>
            <a:endParaRPr lang="es-GT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683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5600" y="457200"/>
            <a:ext cx="11315700" cy="5719763"/>
          </a:xfrm>
        </p:spPr>
        <p:txBody>
          <a:bodyPr/>
          <a:lstStyle/>
          <a:p>
            <a:r>
              <a:rPr lang="es-GT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La programación informática es el proceso por medio del cual se diseña, codifica, limpia y protege el código fuente de programas computacionales. A través de la programación se dictan los pasos a seguir para la creación del código fuente de programas informáticos. De acuerdo con ellos el código se escribe, se prueba y se perfecciona.</a:t>
            </a:r>
          </a:p>
          <a:p>
            <a:endParaRPr lang="es-GT" sz="3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G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836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940" y="334682"/>
            <a:ext cx="9792491" cy="5494618"/>
          </a:xfrm>
        </p:spPr>
      </p:pic>
    </p:spTree>
    <p:extLst>
      <p:ext uri="{BB962C8B-B14F-4D97-AF65-F5344CB8AC3E}">
        <p14:creationId xmlns:p14="http://schemas.microsoft.com/office/powerpoint/2010/main" val="20514242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GT" sz="7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Soporte Técnico</a:t>
            </a:r>
            <a:endParaRPr lang="es-GT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GT" sz="3200" dirty="0" smtClean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asistencia técnica o soporte técnico es un rango de servicios por medio del cual se proporciona asistencia a los usuarios al tener algún problema al utilizar un producto o servicio, ya sea este el hardware o software de una computadora de un servidor de Internet, periféricos, artículos electrónicos, maquinaria, o cualquier otro sistema informático.</a:t>
            </a:r>
            <a:endParaRPr lang="es-GT" sz="3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60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23900"/>
            <a:ext cx="10515600" cy="5453063"/>
          </a:xfrm>
        </p:spPr>
        <p:txBody>
          <a:bodyPr>
            <a:normAutofit/>
          </a:bodyPr>
          <a:lstStyle/>
          <a:p>
            <a:r>
              <a:rPr lang="es-GT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La noción de soporte se utiliza para nombrar a algo que brinda un respaldo, que puede ser físico o simbólico. Lo técnico, por otra parte, se asocia a aquello que se aplica en la ciencia o una disciplina artística.</a:t>
            </a:r>
          </a:p>
          <a:p>
            <a:r>
              <a:rPr lang="es-GT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El soporte técnico, por lo tanto, es una asistencia que brindan las empresas para que sus clientes puedan hacer uso de sus productos o servicios. La finalidad del soporte técnico es ayudar a los usuarios para que puedan resolver ciertos problemas.</a:t>
            </a:r>
            <a:endParaRPr lang="es-GT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91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584</Words>
  <Application>Microsoft Office PowerPoint</Application>
  <PresentationFormat>Panorámica</PresentationFormat>
  <Paragraphs>15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Tema de Office</vt:lpstr>
      <vt:lpstr>Informática, Programación y Soporte Técnico</vt:lpstr>
      <vt:lpstr>Informática</vt:lpstr>
      <vt:lpstr>Presentación de PowerPoint</vt:lpstr>
      <vt:lpstr>Presentación de PowerPoint</vt:lpstr>
      <vt:lpstr>Programación </vt:lpstr>
      <vt:lpstr>Presentación de PowerPoint</vt:lpstr>
      <vt:lpstr>Presentación de PowerPoint</vt:lpstr>
      <vt:lpstr>Soporte Técnico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Informática, Programación y Soporte Técnico</dc:title>
  <dc:creator>Liceo Compu-Market</dc:creator>
  <cp:lastModifiedBy>Liceo Compu-Market</cp:lastModifiedBy>
  <cp:revision>5</cp:revision>
  <dcterms:created xsi:type="dcterms:W3CDTF">2019-05-29T13:46:32Z</dcterms:created>
  <dcterms:modified xsi:type="dcterms:W3CDTF">2019-05-29T14:22:32Z</dcterms:modified>
</cp:coreProperties>
</file>