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3545840" y="2543175"/>
            <a:ext cx="469265" cy="394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545840" y="3306445"/>
            <a:ext cx="469265" cy="394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545840" y="4069715"/>
            <a:ext cx="469265" cy="394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302885" y="2543175"/>
            <a:ext cx="469265" cy="394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302885" y="3306445"/>
            <a:ext cx="469265" cy="394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302885" y="4069715"/>
            <a:ext cx="469265" cy="394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253605" y="2543175"/>
            <a:ext cx="469265" cy="394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253605" y="3306445"/>
            <a:ext cx="469265" cy="394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253605" y="4069715"/>
            <a:ext cx="469265" cy="394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302885" y="1805940"/>
            <a:ext cx="469265" cy="394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302885" y="4827270"/>
            <a:ext cx="469265" cy="394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4" idx="6"/>
            <a:endCxn id="13" idx="2"/>
          </p:cNvCxnSpPr>
          <p:nvPr/>
        </p:nvCxnSpPr>
        <p:spPr>
          <a:xfrm flipV="1">
            <a:off x="4022725" y="2003425"/>
            <a:ext cx="1287780" cy="737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2"/>
          </p:cNvCxnSpPr>
          <p:nvPr/>
        </p:nvCxnSpPr>
        <p:spPr>
          <a:xfrm flipV="1">
            <a:off x="4039235" y="2740660"/>
            <a:ext cx="1271270" cy="24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8" idx="2"/>
          </p:cNvCxnSpPr>
          <p:nvPr/>
        </p:nvCxnSpPr>
        <p:spPr>
          <a:xfrm>
            <a:off x="4047490" y="2790190"/>
            <a:ext cx="1263015" cy="713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2"/>
          </p:cNvCxnSpPr>
          <p:nvPr/>
        </p:nvCxnSpPr>
        <p:spPr>
          <a:xfrm>
            <a:off x="4039235" y="2823210"/>
            <a:ext cx="1271270" cy="144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4" idx="2"/>
          </p:cNvCxnSpPr>
          <p:nvPr/>
        </p:nvCxnSpPr>
        <p:spPr>
          <a:xfrm>
            <a:off x="4047490" y="2856230"/>
            <a:ext cx="1263015" cy="2168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6"/>
            <a:endCxn id="13" idx="2"/>
          </p:cNvCxnSpPr>
          <p:nvPr/>
        </p:nvCxnSpPr>
        <p:spPr>
          <a:xfrm flipV="1">
            <a:off x="4022725" y="2003425"/>
            <a:ext cx="1287780" cy="1500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7" idx="2"/>
          </p:cNvCxnSpPr>
          <p:nvPr/>
        </p:nvCxnSpPr>
        <p:spPr>
          <a:xfrm flipV="1">
            <a:off x="4047490" y="2740660"/>
            <a:ext cx="1263015" cy="765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6"/>
            <a:endCxn id="8" idx="2"/>
          </p:cNvCxnSpPr>
          <p:nvPr/>
        </p:nvCxnSpPr>
        <p:spPr>
          <a:xfrm>
            <a:off x="4022725" y="3503930"/>
            <a:ext cx="12877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9" idx="2"/>
          </p:cNvCxnSpPr>
          <p:nvPr/>
        </p:nvCxnSpPr>
        <p:spPr>
          <a:xfrm>
            <a:off x="4039235" y="3539490"/>
            <a:ext cx="1271270" cy="7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6"/>
            <a:endCxn id="14" idx="2"/>
          </p:cNvCxnSpPr>
          <p:nvPr/>
        </p:nvCxnSpPr>
        <p:spPr>
          <a:xfrm>
            <a:off x="4022725" y="3503930"/>
            <a:ext cx="1287780" cy="1520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6"/>
          </p:cNvCxnSpPr>
          <p:nvPr/>
        </p:nvCxnSpPr>
        <p:spPr>
          <a:xfrm flipV="1">
            <a:off x="4022725" y="2040890"/>
            <a:ext cx="1276350" cy="2226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6"/>
          </p:cNvCxnSpPr>
          <p:nvPr/>
        </p:nvCxnSpPr>
        <p:spPr>
          <a:xfrm flipV="1">
            <a:off x="4022725" y="2781935"/>
            <a:ext cx="1292860" cy="1485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6"/>
          </p:cNvCxnSpPr>
          <p:nvPr/>
        </p:nvCxnSpPr>
        <p:spPr>
          <a:xfrm flipV="1">
            <a:off x="4022725" y="3547745"/>
            <a:ext cx="1284605" cy="719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6"/>
          </p:cNvCxnSpPr>
          <p:nvPr/>
        </p:nvCxnSpPr>
        <p:spPr>
          <a:xfrm flipV="1">
            <a:off x="4022725" y="4255770"/>
            <a:ext cx="1292860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6"/>
          </p:cNvCxnSpPr>
          <p:nvPr/>
        </p:nvCxnSpPr>
        <p:spPr>
          <a:xfrm>
            <a:off x="4022725" y="4267200"/>
            <a:ext cx="1276350" cy="753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6"/>
            <a:endCxn id="10" idx="2"/>
          </p:cNvCxnSpPr>
          <p:nvPr/>
        </p:nvCxnSpPr>
        <p:spPr>
          <a:xfrm>
            <a:off x="5779770" y="2003425"/>
            <a:ext cx="1481455" cy="737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6"/>
            <a:endCxn id="11" idx="2"/>
          </p:cNvCxnSpPr>
          <p:nvPr/>
        </p:nvCxnSpPr>
        <p:spPr>
          <a:xfrm>
            <a:off x="5779770" y="2740660"/>
            <a:ext cx="1481455" cy="763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8" idx="6"/>
            <a:endCxn id="12" idx="2"/>
          </p:cNvCxnSpPr>
          <p:nvPr/>
        </p:nvCxnSpPr>
        <p:spPr>
          <a:xfrm>
            <a:off x="5779770" y="3503930"/>
            <a:ext cx="1481455" cy="763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6"/>
            <a:endCxn id="11" idx="2"/>
          </p:cNvCxnSpPr>
          <p:nvPr/>
        </p:nvCxnSpPr>
        <p:spPr>
          <a:xfrm>
            <a:off x="5779770" y="2003425"/>
            <a:ext cx="1481455" cy="1500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5777230" y="2032635"/>
            <a:ext cx="1482090" cy="2214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" idx="6"/>
          </p:cNvCxnSpPr>
          <p:nvPr/>
        </p:nvCxnSpPr>
        <p:spPr>
          <a:xfrm>
            <a:off x="5779770" y="2740660"/>
            <a:ext cx="1437640" cy="24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12" idx="2"/>
          </p:cNvCxnSpPr>
          <p:nvPr/>
        </p:nvCxnSpPr>
        <p:spPr>
          <a:xfrm>
            <a:off x="5817870" y="2790190"/>
            <a:ext cx="1443355" cy="1477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0" idx="2"/>
          </p:cNvCxnSpPr>
          <p:nvPr/>
        </p:nvCxnSpPr>
        <p:spPr>
          <a:xfrm flipV="1">
            <a:off x="5793105" y="2740660"/>
            <a:ext cx="1468120" cy="774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9" idx="6"/>
            <a:endCxn id="11" idx="2"/>
          </p:cNvCxnSpPr>
          <p:nvPr/>
        </p:nvCxnSpPr>
        <p:spPr>
          <a:xfrm flipV="1">
            <a:off x="5779770" y="3503930"/>
            <a:ext cx="1481455" cy="763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5826760" y="4264025"/>
            <a:ext cx="1399540" cy="3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5777230" y="2748915"/>
            <a:ext cx="1465580" cy="1515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4" idx="6"/>
            <a:endCxn id="12" idx="2"/>
          </p:cNvCxnSpPr>
          <p:nvPr/>
        </p:nvCxnSpPr>
        <p:spPr>
          <a:xfrm flipV="1">
            <a:off x="5779770" y="4267200"/>
            <a:ext cx="1481455" cy="757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5777230" y="3514725"/>
            <a:ext cx="1473835" cy="149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4" idx="6"/>
          </p:cNvCxnSpPr>
          <p:nvPr/>
        </p:nvCxnSpPr>
        <p:spPr>
          <a:xfrm flipV="1">
            <a:off x="5779770" y="2814955"/>
            <a:ext cx="1462405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1186815" y="1349375"/>
            <a:ext cx="1233805" cy="118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0.5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1186815" y="2978785"/>
            <a:ext cx="1233805" cy="118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0.5</a:t>
            </a:r>
            <a:endParaRPr lang="en-US" altLang="zh-CN"/>
          </a:p>
        </p:txBody>
      </p:sp>
      <p:sp>
        <p:nvSpPr>
          <p:cNvPr id="44" name="椭圆 43"/>
          <p:cNvSpPr/>
          <p:nvPr/>
        </p:nvSpPr>
        <p:spPr>
          <a:xfrm>
            <a:off x="1186815" y="4453890"/>
            <a:ext cx="1233805" cy="118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0.5</a:t>
            </a:r>
            <a:endParaRPr lang="en-US" altLang="zh-CN"/>
          </a:p>
        </p:txBody>
      </p:sp>
      <p:sp>
        <p:nvSpPr>
          <p:cNvPr id="45" name="椭圆 44"/>
          <p:cNvSpPr/>
          <p:nvPr/>
        </p:nvSpPr>
        <p:spPr>
          <a:xfrm>
            <a:off x="4300220" y="2298700"/>
            <a:ext cx="1233805" cy="118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0.0</a:t>
            </a:r>
            <a:endParaRPr lang="en-US" altLang="zh-CN"/>
          </a:p>
        </p:txBody>
      </p:sp>
      <p:sp>
        <p:nvSpPr>
          <p:cNvPr id="46" name="椭圆 45"/>
          <p:cNvSpPr/>
          <p:nvPr/>
        </p:nvSpPr>
        <p:spPr>
          <a:xfrm>
            <a:off x="4300220" y="3928110"/>
            <a:ext cx="1233805" cy="118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0.0</a:t>
            </a:r>
            <a:endParaRPr lang="en-US" altLang="zh-CN"/>
          </a:p>
        </p:txBody>
      </p:sp>
      <p:cxnSp>
        <p:nvCxnSpPr>
          <p:cNvPr id="47" name="直接箭头连接符 46"/>
          <p:cNvCxnSpPr>
            <a:stCxn id="2" idx="6"/>
            <a:endCxn id="45" idx="2"/>
          </p:cNvCxnSpPr>
          <p:nvPr/>
        </p:nvCxnSpPr>
        <p:spPr>
          <a:xfrm>
            <a:off x="2420620" y="1939925"/>
            <a:ext cx="1879600" cy="949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46" idx="2"/>
          </p:cNvCxnSpPr>
          <p:nvPr/>
        </p:nvCxnSpPr>
        <p:spPr>
          <a:xfrm>
            <a:off x="2429510" y="1966595"/>
            <a:ext cx="1870710" cy="255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/>
        </p:nvSpPr>
        <p:spPr>
          <a:xfrm>
            <a:off x="1741170" y="2298700"/>
            <a:ext cx="1233805" cy="118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0.5</a:t>
            </a:r>
            <a:endParaRPr lang="en-US" altLang="zh-CN"/>
          </a:p>
        </p:txBody>
      </p:sp>
      <p:sp>
        <p:nvSpPr>
          <p:cNvPr id="44" name="椭圆 43"/>
          <p:cNvSpPr/>
          <p:nvPr/>
        </p:nvSpPr>
        <p:spPr>
          <a:xfrm>
            <a:off x="1741170" y="3773805"/>
            <a:ext cx="1233805" cy="118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0.5</a:t>
            </a:r>
            <a:endParaRPr lang="en-US" altLang="zh-CN"/>
          </a:p>
        </p:txBody>
      </p:sp>
      <p:sp>
        <p:nvSpPr>
          <p:cNvPr id="45" name="椭圆 44"/>
          <p:cNvSpPr/>
          <p:nvPr/>
        </p:nvSpPr>
        <p:spPr>
          <a:xfrm>
            <a:off x="4353560" y="3075305"/>
            <a:ext cx="1233805" cy="118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0.0</a:t>
            </a:r>
            <a:endParaRPr lang="en-US" altLang="zh-CN"/>
          </a:p>
        </p:txBody>
      </p:sp>
      <p:sp>
        <p:nvSpPr>
          <p:cNvPr id="46" name="椭圆 45"/>
          <p:cNvSpPr/>
          <p:nvPr/>
        </p:nvSpPr>
        <p:spPr>
          <a:xfrm>
            <a:off x="4407535" y="4885055"/>
            <a:ext cx="1233805" cy="118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0.0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4353560" y="1265555"/>
            <a:ext cx="1233805" cy="118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0.0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7403465" y="2298700"/>
            <a:ext cx="1233805" cy="118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0.0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7403465" y="3773805"/>
            <a:ext cx="1233805" cy="118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0.0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750060" y="839470"/>
            <a:ext cx="672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input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682490" y="499745"/>
            <a:ext cx="829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hidden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696200" y="902335"/>
            <a:ext cx="817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output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3" idx="6"/>
            <a:endCxn id="4" idx="2"/>
          </p:cNvCxnSpPr>
          <p:nvPr/>
        </p:nvCxnSpPr>
        <p:spPr>
          <a:xfrm flipV="1">
            <a:off x="2974975" y="1856105"/>
            <a:ext cx="1378585" cy="1033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6"/>
            <a:endCxn id="45" idx="2"/>
          </p:cNvCxnSpPr>
          <p:nvPr/>
        </p:nvCxnSpPr>
        <p:spPr>
          <a:xfrm>
            <a:off x="2974975" y="2889250"/>
            <a:ext cx="1378585" cy="776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46" idx="2"/>
          </p:cNvCxnSpPr>
          <p:nvPr/>
        </p:nvCxnSpPr>
        <p:spPr>
          <a:xfrm>
            <a:off x="2983865" y="2931795"/>
            <a:ext cx="1423670" cy="254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4" idx="6"/>
          </p:cNvCxnSpPr>
          <p:nvPr/>
        </p:nvCxnSpPr>
        <p:spPr>
          <a:xfrm flipV="1">
            <a:off x="2974975" y="1894840"/>
            <a:ext cx="1341120" cy="2469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4" idx="6"/>
          </p:cNvCxnSpPr>
          <p:nvPr/>
        </p:nvCxnSpPr>
        <p:spPr>
          <a:xfrm flipV="1">
            <a:off x="2974975" y="3638550"/>
            <a:ext cx="1376680" cy="725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010535" y="4389120"/>
            <a:ext cx="1377315" cy="1090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6"/>
            <a:endCxn id="5" idx="2"/>
          </p:cNvCxnSpPr>
          <p:nvPr/>
        </p:nvCxnSpPr>
        <p:spPr>
          <a:xfrm>
            <a:off x="5587365" y="1856105"/>
            <a:ext cx="1816100" cy="1033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6" idx="2"/>
          </p:cNvCxnSpPr>
          <p:nvPr/>
        </p:nvCxnSpPr>
        <p:spPr>
          <a:xfrm>
            <a:off x="5603875" y="1868170"/>
            <a:ext cx="1799590" cy="2496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5" idx="6"/>
            <a:endCxn id="5" idx="2"/>
          </p:cNvCxnSpPr>
          <p:nvPr/>
        </p:nvCxnSpPr>
        <p:spPr>
          <a:xfrm flipV="1">
            <a:off x="5587365" y="2889250"/>
            <a:ext cx="1816100" cy="776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5" idx="6"/>
          </p:cNvCxnSpPr>
          <p:nvPr/>
        </p:nvCxnSpPr>
        <p:spPr>
          <a:xfrm>
            <a:off x="5587365" y="3665855"/>
            <a:ext cx="1778000" cy="687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6" idx="6"/>
            <a:endCxn id="5" idx="2"/>
          </p:cNvCxnSpPr>
          <p:nvPr/>
        </p:nvCxnSpPr>
        <p:spPr>
          <a:xfrm flipV="1">
            <a:off x="5641340" y="2889250"/>
            <a:ext cx="1762125" cy="2586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6" idx="6"/>
            <a:endCxn id="6" idx="2"/>
          </p:cNvCxnSpPr>
          <p:nvPr/>
        </p:nvCxnSpPr>
        <p:spPr>
          <a:xfrm flipV="1">
            <a:off x="5641340" y="4364355"/>
            <a:ext cx="1762125" cy="111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WPS 演示</Application>
  <PresentationFormat>宽屏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allen</dc:creator>
  <cp:lastModifiedBy>allen</cp:lastModifiedBy>
  <cp:revision>9</cp:revision>
  <dcterms:created xsi:type="dcterms:W3CDTF">2018-02-10T02:55:20Z</dcterms:created>
  <dcterms:modified xsi:type="dcterms:W3CDTF">2018-02-10T03:45:06Z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