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71" r:id="rId5"/>
    <p:sldMasterId id="2147483673" r:id="rId6"/>
  </p:sldMasterIdLst>
  <p:notesMasterIdLst>
    <p:notesMasterId r:id="rId8"/>
  </p:notesMasterIdLst>
  <p:handoutMasterIdLst>
    <p:handoutMasterId r:id="rId42"/>
  </p:handoutMasterIdLst>
  <p:sldIdLst>
    <p:sldId id="257" r:id="rId7"/>
    <p:sldId id="292" r:id="rId9"/>
    <p:sldId id="464" r:id="rId10"/>
    <p:sldId id="461" r:id="rId11"/>
    <p:sldId id="471" r:id="rId12"/>
    <p:sldId id="459" r:id="rId13"/>
    <p:sldId id="468" r:id="rId14"/>
    <p:sldId id="475" r:id="rId15"/>
    <p:sldId id="496" r:id="rId16"/>
    <p:sldId id="497" r:id="rId17"/>
    <p:sldId id="498" r:id="rId18"/>
    <p:sldId id="499" r:id="rId19"/>
    <p:sldId id="506" r:id="rId20"/>
    <p:sldId id="509" r:id="rId21"/>
    <p:sldId id="511" r:id="rId22"/>
    <p:sldId id="513" r:id="rId23"/>
    <p:sldId id="472" r:id="rId24"/>
    <p:sldId id="465" r:id="rId25"/>
    <p:sldId id="466" r:id="rId26"/>
    <p:sldId id="467" r:id="rId27"/>
    <p:sldId id="480" r:id="rId28"/>
    <p:sldId id="478" r:id="rId29"/>
    <p:sldId id="485" r:id="rId30"/>
    <p:sldId id="479" r:id="rId31"/>
    <p:sldId id="476" r:id="rId32"/>
    <p:sldId id="483" r:id="rId33"/>
    <p:sldId id="484" r:id="rId34"/>
    <p:sldId id="482" r:id="rId35"/>
    <p:sldId id="505" r:id="rId36"/>
    <p:sldId id="488" r:id="rId37"/>
    <p:sldId id="504" r:id="rId38"/>
    <p:sldId id="503" r:id="rId39"/>
    <p:sldId id="489" r:id="rId40"/>
    <p:sldId id="427" r:id="rId41"/>
  </p:sldIdLst>
  <p:sldSz cx="24377650" cy="13716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cs typeface="+mn-cs"/>
        <a:sym typeface="Arial" panose="020B0604020202020204"/>
      </a:defRPr>
    </a:lvl1pPr>
    <a:lvl2pPr marL="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cs typeface="+mn-cs"/>
        <a:sym typeface="Arial" panose="020B0604020202020204"/>
      </a:defRPr>
    </a:lvl2pPr>
    <a:lvl3pPr marL="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cs typeface="+mn-cs"/>
        <a:sym typeface="Arial" panose="020B0604020202020204"/>
      </a:defRPr>
    </a:lvl3pPr>
    <a:lvl4pPr marL="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cs typeface="+mn-cs"/>
        <a:sym typeface="Arial" panose="020B0604020202020204"/>
      </a:defRPr>
    </a:lvl4pPr>
    <a:lvl5pPr marL="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cs typeface="+mn-cs"/>
        <a:sym typeface="Arial" panose="020B0604020202020204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cs typeface="+mn-cs"/>
        <a:sym typeface="Arial" panose="020B0604020202020204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cs typeface="+mn-cs"/>
        <a:sym typeface="Arial" panose="020B0604020202020204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cs typeface="+mn-cs"/>
        <a:sym typeface="Arial" panose="020B0604020202020204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cs typeface="+mn-cs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23B"/>
    <a:srgbClr val="646464"/>
    <a:srgbClr val="0051A4"/>
    <a:srgbClr val="FF9F07"/>
    <a:srgbClr val="F49700"/>
    <a:srgbClr val="353C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4"/>
    <p:restoredTop sz="94647"/>
  </p:normalViewPr>
  <p:slideViewPr>
    <p:cSldViewPr snapToGrid="0" showGuides="1">
      <p:cViewPr varScale="1">
        <p:scale>
          <a:sx n="68" d="100"/>
          <a:sy n="68" d="100"/>
        </p:scale>
        <p:origin x="832" y="240"/>
      </p:cViewPr>
      <p:guideLst>
        <p:guide orient="horz" pos="2155"/>
        <p:guide pos="29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0F9B84EA-7D68-4D60-9CB1-D50884785D1C}" type="datetimeFigureOut">
              <a:rPr lang="zh-CN" altLang="en-US" strike="noStrike" noProof="1" smtClean="0">
                <a:latin typeface="Arial" panose="020B0604020202020204"/>
                <a:ea typeface="Arial" panose="020B0604020202020204"/>
                <a:cs typeface="Arial" panose="020B0604020202020204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8D4E0FC9-F1F8-4FAE-9988-3BA365CFD46F}" type="slidenum">
              <a:rPr lang="zh-CN" altLang="en-US" strike="noStrike" noProof="1" smtClean="0">
                <a:latin typeface="Arial" panose="020B0604020202020204"/>
                <a:ea typeface="Arial" panose="020B0604020202020204"/>
                <a:cs typeface="Arial" panose="020B0604020202020204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true">
            <a:spLocks noGrp="true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false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DejaVu Math TeX Gyre" panose="02000503000000000000" charset="0"/>
                <a:ea typeface="DejaVu Math TeX Gyre" panose="02000503000000000000" charset="0"/>
                <a:cs typeface="DejaVu Math TeX Gyre" panose="02000503000000000000" charset="0"/>
                <a:sym typeface="Montserrat"/>
              </a:defRPr>
            </a:lvl1pPr>
            <a:lvl2pPr marL="914400" marR="0" lvl="1" indent="-1270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165" marR="0" lvl="2" indent="-12065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565" marR="0" lvl="3" indent="-12065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965" marR="0" lvl="4" indent="-12065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365" marR="0" lvl="5" indent="-12065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130" marR="0" lvl="6" indent="-1143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30" marR="0" lvl="7" indent="-1143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930" marR="0" lvl="8" indent="-1143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fontAlgn="auto"/>
          </a:p>
        </p:txBody>
      </p:sp>
      <p:sp>
        <p:nvSpPr>
          <p:cNvPr id="4" name="Shape 4"/>
          <p:cNvSpPr txBox="true">
            <a:spLocks noGrp="true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false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DejaVu Math TeX Gyre" panose="02000503000000000000" charset="0"/>
                <a:ea typeface="DejaVu Math TeX Gyre" panose="02000503000000000000" charset="0"/>
                <a:cs typeface="DejaVu Math TeX Gyre" panose="02000503000000000000" charset="0"/>
                <a:sym typeface="Montserrat"/>
              </a:defRPr>
            </a:lvl1pPr>
            <a:lvl2pPr marL="914400" marR="0" lvl="1" indent="-1270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165" marR="0" lvl="2" indent="-12065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565" marR="0" lvl="3" indent="-12065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965" marR="0" lvl="4" indent="-12065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365" marR="0" lvl="5" indent="-12065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130" marR="0" lvl="6" indent="-1143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30" marR="0" lvl="7" indent="-1143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930" marR="0" lvl="8" indent="-1143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fontAlgn="auto"/>
          </a:p>
        </p:txBody>
      </p:sp>
      <p:sp>
        <p:nvSpPr>
          <p:cNvPr id="5" name="Shape 5"/>
          <p:cNvSpPr>
            <a:spLocks noGrp="true" noRot="true" noChangeAspect="true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29" name="Shape 6"/>
          <p:cNvSpPr txBox="true">
            <a:spLocks noGrp="true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lIns="91425" tIns="91425" rIns="91425" bIns="91425" anchor="t" anchorCtr="false"/>
          <a:lstStyle/>
          <a:p>
            <a:pPr lvl="0"/>
            <a:endParaRPr lang="zh-CN" altLang="zh-CN"/>
          </a:p>
        </p:txBody>
      </p:sp>
      <p:sp>
        <p:nvSpPr>
          <p:cNvPr id="7" name="Shape 7"/>
          <p:cNvSpPr txBox="true">
            <a:spLocks noGrp="true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false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DejaVu Math TeX Gyre" panose="02000503000000000000" charset="0"/>
                <a:ea typeface="DejaVu Math TeX Gyre" panose="02000503000000000000" charset="0"/>
                <a:cs typeface="DejaVu Math TeX Gyre" panose="02000503000000000000" charset="0"/>
                <a:sym typeface="Montserrat"/>
              </a:defRPr>
            </a:lvl1pPr>
            <a:lvl2pPr marL="914400" marR="0" lvl="1" indent="-1270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165" marR="0" lvl="2" indent="-12065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565" marR="0" lvl="3" indent="-12065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965" marR="0" lvl="4" indent="-12065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365" marR="0" lvl="5" indent="-12065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130" marR="0" lvl="6" indent="-1143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30" marR="0" lvl="7" indent="-1143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930" marR="0" lvl="8" indent="-1143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fontAlgn="auto"/>
          </a:p>
        </p:txBody>
      </p:sp>
      <p:sp>
        <p:nvSpPr>
          <p:cNvPr id="8" name="Shape 8"/>
          <p:cNvSpPr txBox="true">
            <a:spLocks noGrp="true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false">
            <a:noAutofit/>
          </a:bodyPr>
          <a:lstStyle/>
          <a:p>
            <a:pPr lvl="0" algn="r">
              <a:buSzPct val="25000"/>
            </a:pPr>
            <a:fld id="{9A0DB2DC-4C9A-4742-B13C-FB6460FD3503}" type="slidenum">
              <a:rPr lang="en-US" altLang="zh-CN" sz="1200">
                <a:latin typeface="DejaVu Math TeX Gyre" panose="02000503000000000000" charset="0"/>
                <a:sym typeface="Montserrat"/>
              </a:rPr>
            </a:fld>
            <a:endParaRPr lang="en-US" altLang="zh-CN" sz="1200">
              <a:latin typeface="DejaVu Math TeX Gyre" panose="02000503000000000000" charset="0"/>
              <a:ea typeface="DejaVu Math TeX Gyre" panose="02000503000000000000" charset="0"/>
              <a:sym typeface="Montserra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SC" panose="020B0500000000000000" charset="-122"/>
        <a:ea typeface="Noto Sans CJK SC" panose="020B0500000000000000" charset="-122"/>
        <a:cs typeface="Noto Sans CJK SC" panose="020B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32"/>
          <p:cNvSpPr>
            <a:spLocks noGrp="true"/>
          </p:cNvSpPr>
          <p:nvPr>
            <p:ph type="body"/>
          </p:nvPr>
        </p:nvSpPr>
        <p:spPr/>
        <p:txBody>
          <a:bodyPr lIns="91425" tIns="91425" rIns="91425" bIns="91425" anchor="t" anchorCtr="false"/>
          <a:lstStyle/>
          <a:p>
            <a:pPr lvl="0" indent="0">
              <a:spcBef>
                <a:spcPct val="0"/>
              </a:spcBef>
              <a:buNone/>
            </a:pPr>
            <a:endParaRPr lang="zh-CN" altLang="zh-CN" sz="2400" u="none">
              <a:solidFill>
                <a:srgbClr val="000000"/>
              </a:solidFill>
              <a:latin typeface="Montserrat"/>
              <a:sym typeface="Montserrat"/>
            </a:endParaRPr>
          </a:p>
        </p:txBody>
      </p:sp>
      <p:sp>
        <p:nvSpPr>
          <p:cNvPr id="33" name="Shape 33"/>
          <p:cNvSpPr>
            <a:spLocks noGrp="true" noRot="true" noChangeAspect="true"/>
          </p:cNvSpPr>
          <p:nvPr>
            <p:ph type="sldImg" idx="2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hape 707"/>
          <p:cNvSpPr>
            <a:spLocks noGrp="true"/>
          </p:cNvSpPr>
          <p:nvPr>
            <p:ph type="body"/>
          </p:nvPr>
        </p:nvSpPr>
        <p:spPr/>
        <p:txBody>
          <a:bodyPr lIns="91425" tIns="91425" rIns="91425" bIns="91425" anchor="t" anchorCtr="false"/>
          <a:lstStyle/>
          <a:p>
            <a:pPr lvl="0" indent="0">
              <a:spcBef>
                <a:spcPct val="0"/>
              </a:spcBef>
              <a:buNone/>
            </a:pPr>
            <a:endParaRPr lang="zh-CN" altLang="zh-CN" sz="2400" u="none">
              <a:solidFill>
                <a:srgbClr val="000000"/>
              </a:solidFill>
              <a:latin typeface="Montserrat"/>
              <a:sym typeface="Montserrat"/>
            </a:endParaRPr>
          </a:p>
        </p:txBody>
      </p:sp>
      <p:sp>
        <p:nvSpPr>
          <p:cNvPr id="708" name="Shape 708"/>
          <p:cNvSpPr>
            <a:spLocks noGrp="true" noRot="true" noChangeAspect="true"/>
          </p:cNvSpPr>
          <p:nvPr>
            <p:ph type="sldImg" idx="2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 idx="3"/>
          </p:nvPr>
        </p:nvSpPr>
        <p:spPr/>
      </p:sp>
      <p:sp>
        <p:nvSpPr>
          <p:cNvPr id="3" name="文本占位符 2"/>
          <p:cNvSpPr>
            <a:spLocks noGrp="true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hape 32"/>
          <p:cNvSpPr>
            <a:spLocks noGrp="true"/>
          </p:cNvSpPr>
          <p:nvPr>
            <p:ph type="body"/>
          </p:nvPr>
        </p:nvSpPr>
        <p:spPr/>
        <p:txBody>
          <a:bodyPr lIns="91425" tIns="91425" rIns="91425" bIns="91425" anchor="t" anchorCtr="false"/>
          <a:lstStyle/>
          <a:p>
            <a:pPr lvl="0" indent="0">
              <a:spcBef>
                <a:spcPct val="0"/>
              </a:spcBef>
              <a:buNone/>
            </a:pPr>
            <a:endParaRPr lang="zh-CN" altLang="zh-CN" sz="2400" u="none">
              <a:solidFill>
                <a:srgbClr val="000000"/>
              </a:solidFill>
              <a:latin typeface="Montserrat"/>
              <a:sym typeface="Montserrat"/>
            </a:endParaRPr>
          </a:p>
        </p:txBody>
      </p:sp>
      <p:sp>
        <p:nvSpPr>
          <p:cNvPr id="33" name="Shape 33"/>
          <p:cNvSpPr>
            <a:spLocks noGrp="true" noRot="true" noChangeAspect="true"/>
          </p:cNvSpPr>
          <p:nvPr>
            <p:ph type="sldImg" idx="2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182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图片 3" descr="SE-003-logo"/>
          <p:cNvPicPr>
            <a:picLocks noChangeAspect="true"/>
          </p:cNvPicPr>
          <p:nvPr userDrawn="true"/>
        </p:nvPicPr>
        <p:blipFill>
          <a:blip r:embed="rId2"/>
          <a:stretch>
            <a:fillRect/>
          </a:stretch>
        </p:blipFill>
        <p:spPr>
          <a:xfrm>
            <a:off x="1933575" y="1919288"/>
            <a:ext cx="4171950" cy="11890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8" name="图片 4" descr="SE-001"/>
          <p:cNvPicPr>
            <a:picLocks noChangeAspect="true"/>
          </p:cNvPicPr>
          <p:nvPr userDrawn="true"/>
        </p:nvPicPr>
        <p:blipFill>
          <a:blip r:embed="rId3"/>
          <a:stretch>
            <a:fillRect/>
          </a:stretch>
        </p:blipFill>
        <p:spPr>
          <a:xfrm>
            <a:off x="12238038" y="-7937"/>
            <a:ext cx="12139612" cy="13709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828165" y="5388610"/>
            <a:ext cx="15078710" cy="1497965"/>
          </a:xfrm>
        </p:spPr>
        <p:txBody>
          <a:bodyPr anchor="b">
            <a:normAutofit/>
          </a:bodyPr>
          <a:lstStyle>
            <a:lvl1pPr algn="dist" eaLnBrk="1" fontAlgn="auto" latinLnBrk="0" hangingPunct="1">
              <a:lnSpc>
                <a:spcPct val="100000"/>
              </a:lnSpc>
              <a:defRPr sz="8000">
                <a:solidFill>
                  <a:schemeClr val="bg1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DejaVu Sans" panose="020B0603030804020204" charset="0"/>
              </a:defRPr>
            </a:lvl1pPr>
          </a:lstStyle>
          <a:p>
            <a:pPr fontAlgn="auto"/>
            <a:br>
              <a:rPr lang="zh-CN" altLang="en-US" dirty="0"/>
            </a:br>
            <a:br>
              <a:rPr lang="zh-CN" altLang="en-US" dirty="0"/>
            </a:br>
            <a:r>
              <a:rPr lang="zh-CN" altLang="en-US" strike="noStrike" noProof="1"/>
              <a:t>单击此处添加标题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828165" y="4632325"/>
            <a:ext cx="8265795" cy="663575"/>
          </a:xfrm>
        </p:spPr>
        <p:txBody>
          <a:bodyPr>
            <a:normAutofit/>
          </a:bodyPr>
          <a:lstStyle>
            <a:lvl1pPr marL="0" indent="0" algn="dist">
              <a:buNone/>
              <a:defRPr sz="3000">
                <a:solidFill>
                  <a:schemeClr val="bg1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DejaVu Sans" panose="020B0603030804020204" charset="0"/>
              </a:defRPr>
            </a:lvl1pPr>
            <a:lvl2pPr marL="914400" indent="0" algn="ctr">
              <a:buNone/>
              <a:defRPr sz="4000"/>
            </a:lvl2pPr>
            <a:lvl3pPr marL="1828165" indent="0" algn="ctr">
              <a:buNone/>
              <a:defRPr sz="3600"/>
            </a:lvl3pPr>
            <a:lvl4pPr marL="2742565" indent="0" algn="ctr">
              <a:buNone/>
              <a:defRPr sz="3200"/>
            </a:lvl4pPr>
            <a:lvl5pPr marL="3656965" indent="0" algn="ctr">
              <a:buNone/>
              <a:defRPr sz="3200"/>
            </a:lvl5pPr>
            <a:lvl6pPr marL="4570730" indent="0" algn="ctr">
              <a:buNone/>
              <a:defRPr sz="3200"/>
            </a:lvl6pPr>
            <a:lvl7pPr marL="5485130" indent="0" algn="ctr">
              <a:buNone/>
              <a:defRPr sz="3200"/>
            </a:lvl7pPr>
            <a:lvl8pPr marL="6398895" indent="0" algn="ctr">
              <a:buNone/>
              <a:defRPr sz="3200"/>
            </a:lvl8pPr>
            <a:lvl9pPr marL="7313295" indent="0" algn="ctr">
              <a:buNone/>
              <a:defRPr sz="3200"/>
            </a:lvl9pPr>
          </a:lstStyle>
          <a:p>
            <a:pPr fontAlgn="auto"/>
            <a:r>
              <a:rPr lang="zh-CN" altLang="en-US" strike="noStrike" noProof="1"/>
              <a:t>单击此处添加副标题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8_单独图片">
    <p:bg>
      <p:bgPr>
        <a:solidFill>
          <a:srgbClr val="182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 hidden="true"/>
          <p:cNvCxnSpPr/>
          <p:nvPr userDrawn="true"/>
        </p:nvCxnSpPr>
        <p:spPr>
          <a:xfrm>
            <a:off x="1485900" y="868363"/>
            <a:ext cx="0" cy="2782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3040380" y="1693545"/>
            <a:ext cx="18297525" cy="9719945"/>
          </a:xfrm>
        </p:spPr>
        <p:txBody>
          <a:bodyPr/>
          <a:lstStyle>
            <a:lvl1pPr marL="0" indent="0">
              <a:buNone/>
              <a:defRPr sz="6400">
                <a:solidFill>
                  <a:schemeClr val="bg1">
                    <a:lumMod val="95000"/>
                  </a:schemeClr>
                </a:solidFill>
              </a:defRPr>
            </a:lvl1pPr>
            <a:lvl2pPr marL="914400" indent="0">
              <a:buNone/>
              <a:defRPr sz="5600"/>
            </a:lvl2pPr>
            <a:lvl3pPr marL="1828165" indent="0">
              <a:buNone/>
              <a:defRPr sz="4800"/>
            </a:lvl3pPr>
            <a:lvl4pPr marL="2742565" indent="0">
              <a:buNone/>
              <a:defRPr sz="4000"/>
            </a:lvl4pPr>
            <a:lvl5pPr marL="3656965" indent="0">
              <a:buNone/>
              <a:defRPr sz="4000"/>
            </a:lvl5pPr>
            <a:lvl6pPr marL="4570730" indent="0">
              <a:buNone/>
              <a:defRPr sz="4000"/>
            </a:lvl6pPr>
            <a:lvl7pPr marL="5485130" indent="0">
              <a:buNone/>
              <a:defRPr sz="4000"/>
            </a:lvl7pPr>
            <a:lvl8pPr marL="6398895" indent="0">
              <a:buNone/>
              <a:defRPr sz="4000"/>
            </a:lvl8pPr>
            <a:lvl9pPr marL="7313295" indent="0">
              <a:buNone/>
              <a:defRPr sz="4000"/>
            </a:lvl9pPr>
          </a:lstStyle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9_标题与单图单栏">
    <p:bg>
      <p:bgPr>
        <a:solidFill>
          <a:srgbClr val="182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 hidden="true"/>
          <p:cNvCxnSpPr/>
          <p:nvPr userDrawn="true"/>
        </p:nvCxnSpPr>
        <p:spPr>
          <a:xfrm>
            <a:off x="1485900" y="868363"/>
            <a:ext cx="0" cy="2782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true"/>
        </p:nvCxnSpPr>
        <p:spPr>
          <a:xfrm>
            <a:off x="1319213" y="3448050"/>
            <a:ext cx="83248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90" name="组合 11"/>
          <p:cNvGrpSpPr/>
          <p:nvPr userDrawn="true"/>
        </p:nvGrpSpPr>
        <p:grpSpPr>
          <a:xfrm>
            <a:off x="-22225" y="374650"/>
            <a:ext cx="488950" cy="1485900"/>
            <a:chOff x="-35" y="1530"/>
            <a:chExt cx="1710" cy="2340"/>
          </a:xfrm>
        </p:grpSpPr>
        <p:sp>
          <p:nvSpPr>
            <p:cNvPr id="7" name="矩形 6"/>
            <p:cNvSpPr/>
            <p:nvPr userDrawn="true"/>
          </p:nvSpPr>
          <p:spPr>
            <a:xfrm>
              <a:off x="-35" y="1530"/>
              <a:ext cx="1170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  <p:sp>
          <p:nvSpPr>
            <p:cNvPr id="9" name="矩形 8"/>
            <p:cNvSpPr/>
            <p:nvPr userDrawn="true"/>
          </p:nvSpPr>
          <p:spPr>
            <a:xfrm>
              <a:off x="1345" y="1530"/>
              <a:ext cx="331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</p:grp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10365105" y="3448685"/>
            <a:ext cx="14012545" cy="8272780"/>
          </a:xfrm>
        </p:spPr>
        <p:txBody>
          <a:bodyPr/>
          <a:lstStyle>
            <a:lvl1pPr marL="0" indent="0">
              <a:buNone/>
              <a:defRPr sz="4400">
                <a:solidFill>
                  <a:schemeClr val="bg1">
                    <a:lumMod val="95000"/>
                  </a:schemeClr>
                </a:solidFill>
              </a:defRPr>
            </a:lvl1pPr>
            <a:lvl2pPr marL="914400" indent="0">
              <a:buNone/>
              <a:defRPr sz="5600"/>
            </a:lvl2pPr>
            <a:lvl3pPr marL="1828165" indent="0">
              <a:buNone/>
              <a:defRPr sz="4800"/>
            </a:lvl3pPr>
            <a:lvl4pPr marL="2742565" indent="0">
              <a:buNone/>
              <a:defRPr sz="4000"/>
            </a:lvl4pPr>
            <a:lvl5pPr marL="3656965" indent="0">
              <a:buNone/>
              <a:defRPr sz="4000"/>
            </a:lvl5pPr>
            <a:lvl6pPr marL="4570730" indent="0">
              <a:buNone/>
              <a:defRPr sz="4000"/>
            </a:lvl6pPr>
            <a:lvl7pPr marL="5485130" indent="0">
              <a:buNone/>
              <a:defRPr sz="4000"/>
            </a:lvl7pPr>
            <a:lvl8pPr marL="6398895" indent="0">
              <a:buNone/>
              <a:defRPr sz="4000"/>
            </a:lvl8pPr>
            <a:lvl9pPr marL="7313295" indent="0">
              <a:buNone/>
              <a:defRPr sz="4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1292860" y="3638550"/>
            <a:ext cx="8328025" cy="8082280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4400">
                <a:solidFill>
                  <a:schemeClr val="bg1">
                    <a:lumMod val="95000"/>
                  </a:schemeClr>
                </a:solidFill>
              </a:defRPr>
            </a:lvl1pPr>
            <a:lvl2pPr marL="914400" indent="0">
              <a:buNone/>
              <a:defRPr sz="2800"/>
            </a:lvl2pPr>
            <a:lvl3pPr marL="1828165" indent="0">
              <a:buNone/>
              <a:defRPr sz="2400"/>
            </a:lvl3pPr>
            <a:lvl4pPr marL="2742565" indent="0">
              <a:buNone/>
              <a:defRPr sz="2000"/>
            </a:lvl4pPr>
            <a:lvl5pPr marL="3656965" indent="0">
              <a:buNone/>
              <a:defRPr sz="2000"/>
            </a:lvl5pPr>
            <a:lvl6pPr marL="4570730" indent="0">
              <a:buNone/>
              <a:defRPr sz="2000"/>
            </a:lvl6pPr>
            <a:lvl7pPr marL="5485130" indent="0">
              <a:buNone/>
              <a:defRPr sz="2000"/>
            </a:lvl7pPr>
            <a:lvl8pPr marL="6398895" indent="0">
              <a:buNone/>
              <a:defRPr sz="2000"/>
            </a:lvl8pPr>
            <a:lvl9pPr marL="7313295" indent="0">
              <a:buNone/>
              <a:defRPr sz="2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0" fontAlgn="auto"/>
            <a:endParaRPr lang="zh-CN" altLang="en-US" strike="noStrike" noProof="1"/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53440" y="374650"/>
            <a:ext cx="21025485" cy="1485900"/>
          </a:xfrm>
        </p:spPr>
        <p:txBody>
          <a:bodyPr anchor="ctr" anchorCtr="false">
            <a:normAutofit/>
          </a:bodyPr>
          <a:lstStyle>
            <a:lvl1pPr>
              <a:defRPr sz="6000" b="0" i="0">
                <a:solidFill>
                  <a:schemeClr val="bg1"/>
                </a:solidFill>
                <a:effectLst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0_标题与图片内容">
    <p:bg>
      <p:bgPr>
        <a:solidFill>
          <a:srgbClr val="182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2" name="组合 11"/>
          <p:cNvGrpSpPr/>
          <p:nvPr userDrawn="true"/>
        </p:nvGrpSpPr>
        <p:grpSpPr>
          <a:xfrm>
            <a:off x="-22225" y="374650"/>
            <a:ext cx="488950" cy="1485900"/>
            <a:chOff x="-35" y="1530"/>
            <a:chExt cx="1710" cy="2340"/>
          </a:xfrm>
        </p:grpSpPr>
        <p:sp>
          <p:nvSpPr>
            <p:cNvPr id="8" name="矩形 7"/>
            <p:cNvSpPr/>
            <p:nvPr userDrawn="true"/>
          </p:nvSpPr>
          <p:spPr>
            <a:xfrm>
              <a:off x="-35" y="1530"/>
              <a:ext cx="1170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  <p:sp>
          <p:nvSpPr>
            <p:cNvPr id="9" name="矩形 8"/>
            <p:cNvSpPr/>
            <p:nvPr userDrawn="true"/>
          </p:nvSpPr>
          <p:spPr>
            <a:xfrm>
              <a:off x="1345" y="1530"/>
              <a:ext cx="331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</p:grpSp>
      <p:sp>
        <p:nvSpPr>
          <p:cNvPr id="3" name="内容占位符 2"/>
          <p:cNvSpPr>
            <a:spLocks noGrp="true"/>
          </p:cNvSpPr>
          <p:nvPr>
            <p:ph sz="half" idx="1" hasCustomPrompt="true"/>
          </p:nvPr>
        </p:nvSpPr>
        <p:spPr>
          <a:xfrm>
            <a:off x="1294765" y="3060700"/>
            <a:ext cx="7219315" cy="8702675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sz="4400">
                <a:solidFill>
                  <a:schemeClr val="bg1">
                    <a:lumMod val="95000"/>
                  </a:schemeClr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 fontAlgn="auto"/>
            <a:endParaRPr lang="zh-CN" altLang="en-US" strike="noStrike" noProof="1"/>
          </a:p>
        </p:txBody>
      </p:sp>
      <p:sp>
        <p:nvSpPr>
          <p:cNvPr id="2" name="图片占位符 1"/>
          <p:cNvSpPr>
            <a:spLocks noGrp="true" noChangeAspect="true"/>
          </p:cNvSpPr>
          <p:nvPr>
            <p:ph type="pic" idx="13"/>
          </p:nvPr>
        </p:nvSpPr>
        <p:spPr>
          <a:xfrm>
            <a:off x="8860790" y="3060700"/>
            <a:ext cx="14031595" cy="8660765"/>
          </a:xfrm>
        </p:spPr>
        <p:txBody>
          <a:bodyPr/>
          <a:lstStyle>
            <a:lvl1pPr marL="0" indent="0">
              <a:buNone/>
              <a:defRPr sz="4400">
                <a:solidFill>
                  <a:schemeClr val="bg1">
                    <a:lumMod val="95000"/>
                  </a:schemeClr>
                </a:solidFill>
              </a:defRPr>
            </a:lvl1pPr>
            <a:lvl2pPr marL="914400" indent="0">
              <a:buNone/>
              <a:defRPr sz="5600"/>
            </a:lvl2pPr>
            <a:lvl3pPr marL="1828165" indent="0">
              <a:buNone/>
              <a:defRPr sz="4800"/>
            </a:lvl3pPr>
            <a:lvl4pPr marL="2742565" indent="0">
              <a:buNone/>
              <a:defRPr sz="4000"/>
            </a:lvl4pPr>
            <a:lvl5pPr marL="3656965" indent="0">
              <a:buNone/>
              <a:defRPr sz="4000"/>
            </a:lvl5pPr>
            <a:lvl6pPr marL="4570730" indent="0">
              <a:buNone/>
              <a:defRPr sz="4000"/>
            </a:lvl6pPr>
            <a:lvl7pPr marL="5485130" indent="0">
              <a:buNone/>
              <a:defRPr sz="4000"/>
            </a:lvl7pPr>
            <a:lvl8pPr marL="6398895" indent="0">
              <a:buNone/>
              <a:defRPr sz="4000"/>
            </a:lvl8pPr>
            <a:lvl9pPr marL="7313295" indent="0">
              <a:buNone/>
              <a:defRPr sz="4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标题 3"/>
          <p:cNvSpPr>
            <a:spLocks noGrp="true"/>
          </p:cNvSpPr>
          <p:nvPr>
            <p:ph type="title"/>
          </p:nvPr>
        </p:nvSpPr>
        <p:spPr>
          <a:xfrm>
            <a:off x="853440" y="374650"/>
            <a:ext cx="21025485" cy="1485900"/>
          </a:xfrm>
        </p:spPr>
        <p:txBody>
          <a:bodyPr anchor="ctr" anchorCtr="false">
            <a:normAutofit/>
          </a:bodyPr>
          <a:lstStyle>
            <a:lvl1pPr>
              <a:defRPr sz="6000" b="0" i="0">
                <a:solidFill>
                  <a:schemeClr val="bg1"/>
                </a:solidFill>
                <a:effectLst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1_两标题与图片">
    <p:bg>
      <p:bgPr>
        <a:solidFill>
          <a:srgbClr val="182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6" name="组合 11"/>
          <p:cNvGrpSpPr/>
          <p:nvPr userDrawn="true"/>
        </p:nvGrpSpPr>
        <p:grpSpPr>
          <a:xfrm>
            <a:off x="-22225" y="374650"/>
            <a:ext cx="488950" cy="1485900"/>
            <a:chOff x="-35" y="1530"/>
            <a:chExt cx="1710" cy="2340"/>
          </a:xfrm>
        </p:grpSpPr>
        <p:sp>
          <p:nvSpPr>
            <p:cNvPr id="8" name="矩形 7"/>
            <p:cNvSpPr/>
            <p:nvPr userDrawn="true"/>
          </p:nvSpPr>
          <p:spPr>
            <a:xfrm>
              <a:off x="-35" y="1530"/>
              <a:ext cx="1170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  <p:sp>
          <p:nvSpPr>
            <p:cNvPr id="9" name="矩形 8"/>
            <p:cNvSpPr/>
            <p:nvPr userDrawn="true"/>
          </p:nvSpPr>
          <p:spPr>
            <a:xfrm>
              <a:off x="1345" y="1530"/>
              <a:ext cx="331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</p:grpSp>
      <p:sp>
        <p:nvSpPr>
          <p:cNvPr id="2" name="图片占位符 1"/>
          <p:cNvSpPr>
            <a:spLocks noGrp="true" noChangeAspect="true"/>
          </p:cNvSpPr>
          <p:nvPr>
            <p:ph type="pic" idx="13"/>
          </p:nvPr>
        </p:nvSpPr>
        <p:spPr>
          <a:xfrm>
            <a:off x="1294765" y="3060700"/>
            <a:ext cx="21597620" cy="8660765"/>
          </a:xfrm>
        </p:spPr>
        <p:txBody>
          <a:bodyPr/>
          <a:lstStyle>
            <a:lvl1pPr marL="0" indent="0">
              <a:buNone/>
              <a:defRPr sz="4400">
                <a:solidFill>
                  <a:schemeClr val="bg1">
                    <a:lumMod val="95000"/>
                  </a:schemeClr>
                </a:solidFill>
              </a:defRPr>
            </a:lvl1pPr>
            <a:lvl2pPr marL="914400" indent="0">
              <a:buNone/>
              <a:defRPr sz="5600"/>
            </a:lvl2pPr>
            <a:lvl3pPr marL="1828165" indent="0">
              <a:buNone/>
              <a:defRPr sz="4800"/>
            </a:lvl3pPr>
            <a:lvl4pPr marL="2742565" indent="0">
              <a:buNone/>
              <a:defRPr sz="4000"/>
            </a:lvl4pPr>
            <a:lvl5pPr marL="3656965" indent="0">
              <a:buNone/>
              <a:defRPr sz="4000"/>
            </a:lvl5pPr>
            <a:lvl6pPr marL="4570730" indent="0">
              <a:buNone/>
              <a:defRPr sz="4000"/>
            </a:lvl6pPr>
            <a:lvl7pPr marL="5485130" indent="0">
              <a:buNone/>
              <a:defRPr sz="4000"/>
            </a:lvl7pPr>
            <a:lvl8pPr marL="6398895" indent="0">
              <a:buNone/>
              <a:defRPr sz="4000"/>
            </a:lvl8pPr>
            <a:lvl9pPr marL="7313295" indent="0">
              <a:buNone/>
              <a:defRPr sz="4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853440" y="374650"/>
            <a:ext cx="21025485" cy="1485900"/>
          </a:xfrm>
        </p:spPr>
        <p:txBody>
          <a:bodyPr anchor="ctr" anchorCtr="false">
            <a:normAutofit/>
          </a:bodyPr>
          <a:lstStyle>
            <a:lvl1pPr>
              <a:defRPr sz="6000" b="0" i="0">
                <a:solidFill>
                  <a:schemeClr val="bg1"/>
                </a:solidFill>
                <a:effectLst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2_图片与单栏">
    <p:bg>
      <p:bgPr>
        <a:solidFill>
          <a:srgbClr val="182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0" name="组合 11"/>
          <p:cNvGrpSpPr/>
          <p:nvPr userDrawn="true"/>
        </p:nvGrpSpPr>
        <p:grpSpPr>
          <a:xfrm>
            <a:off x="-22225" y="374650"/>
            <a:ext cx="488950" cy="1485900"/>
            <a:chOff x="-35" y="1530"/>
            <a:chExt cx="1710" cy="2340"/>
          </a:xfrm>
        </p:grpSpPr>
        <p:sp>
          <p:nvSpPr>
            <p:cNvPr id="8" name="矩形 7"/>
            <p:cNvSpPr/>
            <p:nvPr userDrawn="true"/>
          </p:nvSpPr>
          <p:spPr>
            <a:xfrm>
              <a:off x="-35" y="1530"/>
              <a:ext cx="1170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  <p:sp>
          <p:nvSpPr>
            <p:cNvPr id="9" name="矩形 8"/>
            <p:cNvSpPr/>
            <p:nvPr userDrawn="true"/>
          </p:nvSpPr>
          <p:spPr>
            <a:xfrm>
              <a:off x="1345" y="1530"/>
              <a:ext cx="331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</p:grpSp>
      <p:sp>
        <p:nvSpPr>
          <p:cNvPr id="3" name="内容占位符 2"/>
          <p:cNvSpPr>
            <a:spLocks noGrp="true"/>
          </p:cNvSpPr>
          <p:nvPr>
            <p:ph sz="half" idx="1" hasCustomPrompt="true"/>
          </p:nvPr>
        </p:nvSpPr>
        <p:spPr>
          <a:xfrm>
            <a:off x="17125315" y="3060700"/>
            <a:ext cx="5767070" cy="8702675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sz="4400">
                <a:solidFill>
                  <a:schemeClr val="bg1">
                    <a:lumMod val="95000"/>
                  </a:schemeClr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 fontAlgn="auto"/>
            <a:endParaRPr lang="zh-CN" altLang="en-US" strike="noStrike" noProof="1"/>
          </a:p>
        </p:txBody>
      </p:sp>
      <p:sp>
        <p:nvSpPr>
          <p:cNvPr id="2" name="图片占位符 1"/>
          <p:cNvSpPr>
            <a:spLocks noGrp="true" noChangeAspect="true"/>
          </p:cNvSpPr>
          <p:nvPr>
            <p:ph type="pic" idx="13"/>
          </p:nvPr>
        </p:nvSpPr>
        <p:spPr>
          <a:xfrm>
            <a:off x="1294765" y="3060700"/>
            <a:ext cx="15196820" cy="8660765"/>
          </a:xfrm>
        </p:spPr>
        <p:txBody>
          <a:bodyPr/>
          <a:lstStyle>
            <a:lvl1pPr marL="0" indent="0">
              <a:buNone/>
              <a:defRPr sz="4400">
                <a:solidFill>
                  <a:schemeClr val="bg1">
                    <a:lumMod val="95000"/>
                  </a:schemeClr>
                </a:solidFill>
              </a:defRPr>
            </a:lvl1pPr>
            <a:lvl2pPr marL="914400" indent="0">
              <a:buNone/>
              <a:defRPr sz="5600"/>
            </a:lvl2pPr>
            <a:lvl3pPr marL="1828165" indent="0">
              <a:buNone/>
              <a:defRPr sz="4800"/>
            </a:lvl3pPr>
            <a:lvl4pPr marL="2742565" indent="0">
              <a:buNone/>
              <a:defRPr sz="4000"/>
            </a:lvl4pPr>
            <a:lvl5pPr marL="3656965" indent="0">
              <a:buNone/>
              <a:defRPr sz="4000"/>
            </a:lvl5pPr>
            <a:lvl6pPr marL="4570730" indent="0">
              <a:buNone/>
              <a:defRPr sz="4000"/>
            </a:lvl6pPr>
            <a:lvl7pPr marL="5485130" indent="0">
              <a:buNone/>
              <a:defRPr sz="4000"/>
            </a:lvl7pPr>
            <a:lvl8pPr marL="6398895" indent="0">
              <a:buNone/>
              <a:defRPr sz="4000"/>
            </a:lvl8pPr>
            <a:lvl9pPr marL="7313295" indent="0">
              <a:buNone/>
              <a:defRPr sz="4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标题 3"/>
          <p:cNvSpPr>
            <a:spLocks noGrp="true"/>
          </p:cNvSpPr>
          <p:nvPr>
            <p:ph type="title"/>
          </p:nvPr>
        </p:nvSpPr>
        <p:spPr>
          <a:xfrm>
            <a:off x="853440" y="374650"/>
            <a:ext cx="21025485" cy="1485900"/>
          </a:xfrm>
        </p:spPr>
        <p:txBody>
          <a:bodyPr anchor="ctr" anchorCtr="false">
            <a:normAutofit/>
          </a:bodyPr>
          <a:lstStyle>
            <a:lvl1pPr>
              <a:defRPr sz="6000" b="0" i="0">
                <a:solidFill>
                  <a:schemeClr val="bg1"/>
                </a:solidFill>
                <a:effectLst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2_图片与两栏内容">
    <p:bg>
      <p:bgPr>
        <a:solidFill>
          <a:srgbClr val="182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4" name="组合 11"/>
          <p:cNvGrpSpPr/>
          <p:nvPr userDrawn="true"/>
        </p:nvGrpSpPr>
        <p:grpSpPr>
          <a:xfrm>
            <a:off x="-22225" y="374650"/>
            <a:ext cx="488950" cy="1485900"/>
            <a:chOff x="-35" y="1530"/>
            <a:chExt cx="1710" cy="2340"/>
          </a:xfrm>
        </p:grpSpPr>
        <p:sp>
          <p:nvSpPr>
            <p:cNvPr id="8" name="矩形 7"/>
            <p:cNvSpPr/>
            <p:nvPr userDrawn="true"/>
          </p:nvSpPr>
          <p:spPr>
            <a:xfrm>
              <a:off x="-35" y="1530"/>
              <a:ext cx="1170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  <p:sp>
          <p:nvSpPr>
            <p:cNvPr id="9" name="矩形 8"/>
            <p:cNvSpPr/>
            <p:nvPr userDrawn="true"/>
          </p:nvSpPr>
          <p:spPr>
            <a:xfrm>
              <a:off x="1345" y="1530"/>
              <a:ext cx="331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</p:grpSp>
      <p:sp>
        <p:nvSpPr>
          <p:cNvPr id="3" name="内容占位符 2"/>
          <p:cNvSpPr>
            <a:spLocks noGrp="true"/>
          </p:cNvSpPr>
          <p:nvPr>
            <p:ph sz="half" idx="1" hasCustomPrompt="true"/>
          </p:nvPr>
        </p:nvSpPr>
        <p:spPr>
          <a:xfrm>
            <a:off x="17144365" y="3060700"/>
            <a:ext cx="5767070" cy="4036060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sz="4400">
                <a:solidFill>
                  <a:schemeClr val="bg1">
                    <a:lumMod val="95000"/>
                  </a:schemeClr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 fontAlgn="auto"/>
            <a:endParaRPr lang="zh-CN" altLang="en-US" strike="noStrike" noProof="1"/>
          </a:p>
        </p:txBody>
      </p:sp>
      <p:sp>
        <p:nvSpPr>
          <p:cNvPr id="2" name="图片占位符 1"/>
          <p:cNvSpPr>
            <a:spLocks noGrp="true" noChangeAspect="true"/>
          </p:cNvSpPr>
          <p:nvPr>
            <p:ph type="pic" idx="13"/>
          </p:nvPr>
        </p:nvSpPr>
        <p:spPr>
          <a:xfrm>
            <a:off x="1313815" y="3060700"/>
            <a:ext cx="15196820" cy="8660765"/>
          </a:xfrm>
        </p:spPr>
        <p:txBody>
          <a:bodyPr/>
          <a:lstStyle>
            <a:lvl1pPr marL="0" indent="0">
              <a:buNone/>
              <a:defRPr sz="4400">
                <a:solidFill>
                  <a:schemeClr val="bg1">
                    <a:lumMod val="95000"/>
                  </a:schemeClr>
                </a:solidFill>
              </a:defRPr>
            </a:lvl1pPr>
            <a:lvl2pPr marL="914400" indent="0">
              <a:buNone/>
              <a:defRPr sz="5600"/>
            </a:lvl2pPr>
            <a:lvl3pPr marL="1828165" indent="0">
              <a:buNone/>
              <a:defRPr sz="4800"/>
            </a:lvl3pPr>
            <a:lvl4pPr marL="2742565" indent="0">
              <a:buNone/>
              <a:defRPr sz="4000"/>
            </a:lvl4pPr>
            <a:lvl5pPr marL="3656965" indent="0">
              <a:buNone/>
              <a:defRPr sz="4000"/>
            </a:lvl5pPr>
            <a:lvl6pPr marL="4570730" indent="0">
              <a:buNone/>
              <a:defRPr sz="4000"/>
            </a:lvl6pPr>
            <a:lvl7pPr marL="5485130" indent="0">
              <a:buNone/>
              <a:defRPr sz="4000"/>
            </a:lvl7pPr>
            <a:lvl8pPr marL="6398895" indent="0">
              <a:buNone/>
              <a:defRPr sz="4000"/>
            </a:lvl8pPr>
            <a:lvl9pPr marL="7313295" indent="0">
              <a:buNone/>
              <a:defRPr sz="4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内容占位符 3"/>
          <p:cNvSpPr>
            <a:spLocks noGrp="true"/>
          </p:cNvSpPr>
          <p:nvPr>
            <p:ph sz="half" idx="14" hasCustomPrompt="true"/>
          </p:nvPr>
        </p:nvSpPr>
        <p:spPr>
          <a:xfrm>
            <a:off x="17176115" y="7854950"/>
            <a:ext cx="5767070" cy="3807460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sz="4400">
                <a:solidFill>
                  <a:schemeClr val="bg1">
                    <a:lumMod val="95000"/>
                  </a:schemeClr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 fontAlgn="auto"/>
            <a:endParaRPr lang="zh-CN" altLang="en-US" strike="noStrike" noProof="1"/>
          </a:p>
        </p:txBody>
      </p:sp>
      <p:sp>
        <p:nvSpPr>
          <p:cNvPr id="6" name="标题 5"/>
          <p:cNvSpPr>
            <a:spLocks noGrp="true"/>
          </p:cNvSpPr>
          <p:nvPr>
            <p:ph type="title"/>
          </p:nvPr>
        </p:nvSpPr>
        <p:spPr>
          <a:xfrm>
            <a:off x="853440" y="374650"/>
            <a:ext cx="21025485" cy="1485900"/>
          </a:xfrm>
        </p:spPr>
        <p:txBody>
          <a:bodyPr anchor="ctr" anchorCtr="false">
            <a:normAutofit/>
          </a:bodyPr>
          <a:lstStyle>
            <a:lvl1pPr>
              <a:defRPr sz="6000" b="0" i="0">
                <a:solidFill>
                  <a:schemeClr val="bg1"/>
                </a:solidFill>
                <a:effectLst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3_图片与两栏内容2">
    <p:bg>
      <p:bgPr>
        <a:solidFill>
          <a:srgbClr val="182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8" name="组合 11"/>
          <p:cNvGrpSpPr/>
          <p:nvPr userDrawn="true"/>
        </p:nvGrpSpPr>
        <p:grpSpPr>
          <a:xfrm>
            <a:off x="-22225" y="374650"/>
            <a:ext cx="488950" cy="1485900"/>
            <a:chOff x="-35" y="1530"/>
            <a:chExt cx="1710" cy="2340"/>
          </a:xfrm>
        </p:grpSpPr>
        <p:sp>
          <p:nvSpPr>
            <p:cNvPr id="8" name="矩形 7"/>
            <p:cNvSpPr/>
            <p:nvPr userDrawn="true"/>
          </p:nvSpPr>
          <p:spPr>
            <a:xfrm>
              <a:off x="-35" y="1530"/>
              <a:ext cx="1170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  <p:sp>
          <p:nvSpPr>
            <p:cNvPr id="9" name="矩形 8"/>
            <p:cNvSpPr/>
            <p:nvPr userDrawn="true"/>
          </p:nvSpPr>
          <p:spPr>
            <a:xfrm>
              <a:off x="1345" y="1530"/>
              <a:ext cx="331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</p:grpSp>
      <p:sp>
        <p:nvSpPr>
          <p:cNvPr id="2" name="图片占位符 1"/>
          <p:cNvSpPr>
            <a:spLocks noGrp="true" noChangeAspect="true"/>
          </p:cNvSpPr>
          <p:nvPr>
            <p:ph type="pic" idx="13"/>
          </p:nvPr>
        </p:nvSpPr>
        <p:spPr>
          <a:xfrm>
            <a:off x="6370955" y="3060700"/>
            <a:ext cx="11635105" cy="8660765"/>
          </a:xfrm>
        </p:spPr>
        <p:txBody>
          <a:bodyPr/>
          <a:lstStyle>
            <a:lvl1pPr marL="0" indent="0">
              <a:buNone/>
              <a:defRPr sz="4400">
                <a:solidFill>
                  <a:schemeClr val="bg1">
                    <a:lumMod val="95000"/>
                  </a:schemeClr>
                </a:solidFill>
              </a:defRPr>
            </a:lvl1pPr>
            <a:lvl2pPr marL="914400" indent="0">
              <a:buNone/>
              <a:defRPr sz="5600"/>
            </a:lvl2pPr>
            <a:lvl3pPr marL="1828165" indent="0">
              <a:buNone/>
              <a:defRPr sz="4800"/>
            </a:lvl3pPr>
            <a:lvl4pPr marL="2742565" indent="0">
              <a:buNone/>
              <a:defRPr sz="4000"/>
            </a:lvl4pPr>
            <a:lvl5pPr marL="3656965" indent="0">
              <a:buNone/>
              <a:defRPr sz="4000"/>
            </a:lvl5pPr>
            <a:lvl6pPr marL="4570730" indent="0">
              <a:buNone/>
              <a:defRPr sz="4000"/>
            </a:lvl6pPr>
            <a:lvl7pPr marL="5485130" indent="0">
              <a:buNone/>
              <a:defRPr sz="4000"/>
            </a:lvl7pPr>
            <a:lvl8pPr marL="6398895" indent="0">
              <a:buNone/>
              <a:defRPr sz="4000"/>
            </a:lvl8pPr>
            <a:lvl9pPr marL="7313295" indent="0">
              <a:buNone/>
              <a:defRPr sz="4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内容占位符 5"/>
          <p:cNvSpPr>
            <a:spLocks noGrp="true"/>
          </p:cNvSpPr>
          <p:nvPr>
            <p:ph sz="half" idx="14" hasCustomPrompt="true"/>
          </p:nvPr>
        </p:nvSpPr>
        <p:spPr>
          <a:xfrm>
            <a:off x="1294765" y="3060700"/>
            <a:ext cx="4581525" cy="8661400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sz="4400">
                <a:solidFill>
                  <a:schemeClr val="bg1">
                    <a:lumMod val="95000"/>
                  </a:schemeClr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 fontAlgn="auto"/>
            <a:endParaRPr lang="zh-CN" altLang="en-US" strike="noStrike" noProof="1"/>
          </a:p>
        </p:txBody>
      </p:sp>
      <p:sp>
        <p:nvSpPr>
          <p:cNvPr id="4" name="内容占位符 3"/>
          <p:cNvSpPr>
            <a:spLocks noGrp="true"/>
          </p:cNvSpPr>
          <p:nvPr>
            <p:ph sz="half" idx="15" hasCustomPrompt="true"/>
          </p:nvPr>
        </p:nvSpPr>
        <p:spPr>
          <a:xfrm>
            <a:off x="18310860" y="3060065"/>
            <a:ext cx="4581525" cy="8661400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sz="4400">
                <a:solidFill>
                  <a:schemeClr val="bg1">
                    <a:lumMod val="95000"/>
                  </a:schemeClr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 fontAlgn="auto"/>
            <a:endParaRPr lang="zh-CN" altLang="en-US" strike="noStrike" noProof="1"/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853440" y="374650"/>
            <a:ext cx="21025485" cy="1485900"/>
          </a:xfrm>
        </p:spPr>
        <p:txBody>
          <a:bodyPr anchor="ctr" anchorCtr="false">
            <a:normAutofit/>
          </a:bodyPr>
          <a:lstStyle>
            <a:lvl1pPr>
              <a:defRPr sz="6000" b="0" i="0">
                <a:solidFill>
                  <a:schemeClr val="bg1"/>
                </a:solidFill>
                <a:effectLst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4_图片与三栏内容">
    <p:bg>
      <p:bgPr>
        <a:solidFill>
          <a:srgbClr val="182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2" name="组合 11"/>
          <p:cNvGrpSpPr/>
          <p:nvPr userDrawn="true"/>
        </p:nvGrpSpPr>
        <p:grpSpPr>
          <a:xfrm>
            <a:off x="-22225" y="374650"/>
            <a:ext cx="488950" cy="1485900"/>
            <a:chOff x="-35" y="1530"/>
            <a:chExt cx="1710" cy="2340"/>
          </a:xfrm>
        </p:grpSpPr>
        <p:sp>
          <p:nvSpPr>
            <p:cNvPr id="8" name="矩形 7"/>
            <p:cNvSpPr/>
            <p:nvPr userDrawn="true"/>
          </p:nvSpPr>
          <p:spPr>
            <a:xfrm>
              <a:off x="-35" y="1530"/>
              <a:ext cx="1170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  <p:sp>
          <p:nvSpPr>
            <p:cNvPr id="9" name="矩形 8"/>
            <p:cNvSpPr/>
            <p:nvPr userDrawn="true"/>
          </p:nvSpPr>
          <p:spPr>
            <a:xfrm>
              <a:off x="1345" y="1530"/>
              <a:ext cx="331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</p:grpSp>
      <p:sp>
        <p:nvSpPr>
          <p:cNvPr id="3" name="内容占位符 2"/>
          <p:cNvSpPr>
            <a:spLocks noGrp="true"/>
          </p:cNvSpPr>
          <p:nvPr>
            <p:ph sz="half" idx="1" hasCustomPrompt="true"/>
          </p:nvPr>
        </p:nvSpPr>
        <p:spPr>
          <a:xfrm>
            <a:off x="15601315" y="3060700"/>
            <a:ext cx="7291070" cy="2703195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sz="4400">
                <a:solidFill>
                  <a:schemeClr val="bg1">
                    <a:lumMod val="95000"/>
                  </a:schemeClr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 fontAlgn="auto"/>
            <a:endParaRPr lang="zh-CN" altLang="en-US" strike="noStrike" noProof="1"/>
          </a:p>
        </p:txBody>
      </p:sp>
      <p:sp>
        <p:nvSpPr>
          <p:cNvPr id="2" name="图片占位符 1"/>
          <p:cNvSpPr>
            <a:spLocks noGrp="true" noChangeAspect="true"/>
          </p:cNvSpPr>
          <p:nvPr>
            <p:ph type="pic" idx="13"/>
          </p:nvPr>
        </p:nvSpPr>
        <p:spPr>
          <a:xfrm>
            <a:off x="1294765" y="3060700"/>
            <a:ext cx="13444220" cy="8660765"/>
          </a:xfrm>
        </p:spPr>
        <p:txBody>
          <a:bodyPr/>
          <a:lstStyle>
            <a:lvl1pPr marL="0" indent="0">
              <a:buNone/>
              <a:defRPr sz="4400">
                <a:solidFill>
                  <a:schemeClr val="bg1">
                    <a:lumMod val="95000"/>
                  </a:schemeClr>
                </a:solidFill>
              </a:defRPr>
            </a:lvl1pPr>
            <a:lvl2pPr marL="914400" indent="0">
              <a:buNone/>
              <a:defRPr sz="5600"/>
            </a:lvl2pPr>
            <a:lvl3pPr marL="1828165" indent="0">
              <a:buNone/>
              <a:defRPr sz="4800"/>
            </a:lvl3pPr>
            <a:lvl4pPr marL="2742565" indent="0">
              <a:buNone/>
              <a:defRPr sz="4000"/>
            </a:lvl4pPr>
            <a:lvl5pPr marL="3656965" indent="0">
              <a:buNone/>
              <a:defRPr sz="4000"/>
            </a:lvl5pPr>
            <a:lvl6pPr marL="4570730" indent="0">
              <a:buNone/>
              <a:defRPr sz="4000"/>
            </a:lvl6pPr>
            <a:lvl7pPr marL="5485130" indent="0">
              <a:buNone/>
              <a:defRPr sz="4000"/>
            </a:lvl7pPr>
            <a:lvl8pPr marL="6398895" indent="0">
              <a:buNone/>
              <a:defRPr sz="4000"/>
            </a:lvl8pPr>
            <a:lvl9pPr marL="7313295" indent="0">
              <a:buNone/>
              <a:defRPr sz="4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内容占位符 5"/>
          <p:cNvSpPr>
            <a:spLocks noGrp="true"/>
          </p:cNvSpPr>
          <p:nvPr>
            <p:ph sz="half" idx="14" hasCustomPrompt="true"/>
          </p:nvPr>
        </p:nvSpPr>
        <p:spPr>
          <a:xfrm>
            <a:off x="15601315" y="6039485"/>
            <a:ext cx="7291070" cy="2703195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sz="4400">
                <a:solidFill>
                  <a:schemeClr val="bg1">
                    <a:lumMod val="95000"/>
                  </a:schemeClr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 fontAlgn="auto"/>
            <a:endParaRPr lang="zh-CN" altLang="en-US" strike="noStrike" noProof="1"/>
          </a:p>
        </p:txBody>
      </p:sp>
      <p:sp>
        <p:nvSpPr>
          <p:cNvPr id="7" name="内容占位符 6"/>
          <p:cNvSpPr>
            <a:spLocks noGrp="true"/>
          </p:cNvSpPr>
          <p:nvPr>
            <p:ph sz="half" idx="15" hasCustomPrompt="true"/>
          </p:nvPr>
        </p:nvSpPr>
        <p:spPr>
          <a:xfrm>
            <a:off x="15601315" y="9018270"/>
            <a:ext cx="7291070" cy="2703195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sz="4400">
                <a:solidFill>
                  <a:schemeClr val="bg1">
                    <a:lumMod val="95000"/>
                  </a:schemeClr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 fontAlgn="auto"/>
            <a:endParaRPr lang="zh-CN" altLang="en-US" strike="noStrike" noProof="1"/>
          </a:p>
        </p:txBody>
      </p:sp>
      <p:sp>
        <p:nvSpPr>
          <p:cNvPr id="4" name="标题 3"/>
          <p:cNvSpPr>
            <a:spLocks noGrp="true"/>
          </p:cNvSpPr>
          <p:nvPr>
            <p:ph type="title"/>
          </p:nvPr>
        </p:nvSpPr>
        <p:spPr>
          <a:xfrm>
            <a:off x="853440" y="374650"/>
            <a:ext cx="21025485" cy="1485900"/>
          </a:xfrm>
        </p:spPr>
        <p:txBody>
          <a:bodyPr anchor="ctr" anchorCtr="false">
            <a:normAutofit/>
          </a:bodyPr>
          <a:lstStyle>
            <a:lvl1pPr>
              <a:defRPr sz="6000" b="0" i="0">
                <a:solidFill>
                  <a:schemeClr val="bg1"/>
                </a:solidFill>
                <a:effectLst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5_竖排标题与文本">
    <p:bg>
      <p:bgPr>
        <a:solidFill>
          <a:srgbClr val="182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765175" y="730250"/>
            <a:ext cx="1763395" cy="10995660"/>
          </a:xfrm>
        </p:spPr>
        <p:txBody>
          <a:bodyPr vert="eaVert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3371215" y="730250"/>
            <a:ext cx="19660235" cy="10995660"/>
          </a:xfrm>
        </p:spPr>
        <p:txBody>
          <a:bodyPr vert="eaVert"/>
          <a:lstStyle>
            <a:lvl1pPr marL="0" indent="0" eaLnBrk="1" fontAlgn="auto" latinLnBrk="0" hangingPunct="1">
              <a:lnSpc>
                <a:spcPct val="100000"/>
              </a:lnSpc>
              <a:spcBef>
                <a:spcPts val="400"/>
              </a:spcBef>
              <a:buFont typeface="Arial" panose="02080604020202020204" pitchFamily="34" charset="0"/>
              <a:buChar char="•"/>
              <a:defRPr sz="4400">
                <a:solidFill>
                  <a:schemeClr val="bg1">
                    <a:lumMod val="95000"/>
                  </a:schemeClr>
                </a:solidFill>
              </a:defRPr>
            </a:lvl1pPr>
            <a:lvl2pPr marL="950595" indent="0" eaLnBrk="1" fontAlgn="auto" latinLnBrk="0" hangingPunct="1">
              <a:lnSpc>
                <a:spcPct val="100000"/>
              </a:lnSpc>
              <a:spcBef>
                <a:spcPts val="100"/>
              </a:spcBef>
              <a:buFont typeface="Arial" panose="02080604020202020204" pitchFamily="34" charset="0"/>
              <a:buChar char="•"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407795" indent="0" eaLnBrk="1" fontAlgn="auto" latinLnBrk="0" hangingPunct="1">
              <a:lnSpc>
                <a:spcPct val="100000"/>
              </a:lnSpc>
              <a:spcBef>
                <a:spcPts val="100"/>
              </a:spcBef>
              <a:buFont typeface="Arial" panose="02080604020202020204" pitchFamily="34" charset="0"/>
              <a:buChar char="•"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64995" indent="0" eaLnBrk="1" fontAlgn="auto" latinLnBrk="0" hangingPunct="1">
              <a:lnSpc>
                <a:spcPct val="100000"/>
              </a:lnSpc>
              <a:spcBef>
                <a:spcPts val="100"/>
              </a:spcBef>
              <a:buFont typeface="Arial" panose="02080604020202020204" pitchFamily="34" charset="0"/>
              <a:buChar char="•"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4227830" indent="0" eaLnBrk="1" fontAlgn="auto" latinLnBrk="0" hangingPunct="1">
              <a:lnSpc>
                <a:spcPct val="100000"/>
              </a:lnSpc>
              <a:buFont typeface="Arial" panose="02080604020202020204" pitchFamily="34" charset="0"/>
              <a:buChar char="•"/>
              <a:defRPr/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0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true"/>
          </p:cNvSpPr>
          <p:nvPr>
            <p:ph sz="half" idx="14" hasCustomPrompt="true"/>
          </p:nvPr>
        </p:nvSpPr>
        <p:spPr>
          <a:xfrm>
            <a:off x="1358900" y="1540510"/>
            <a:ext cx="21660485" cy="9988550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sz="4400">
                <a:solidFill>
                  <a:schemeClr val="bg1">
                    <a:lumMod val="95000"/>
                  </a:schemeClr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 fontAlgn="auto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182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 userDrawn="true"/>
        </p:nvCxnSpPr>
        <p:spPr>
          <a:xfrm>
            <a:off x="7805738" y="5314950"/>
            <a:ext cx="0" cy="30861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3" name="图片 3" descr="SE-002"/>
          <p:cNvPicPr>
            <a:picLocks noChangeAspect="true"/>
          </p:cNvPicPr>
          <p:nvPr userDrawn="true"/>
        </p:nvPicPr>
        <p:blipFill>
          <a:blip r:embed="rId2"/>
          <a:stretch>
            <a:fillRect/>
          </a:stretch>
        </p:blipFill>
        <p:spPr>
          <a:xfrm>
            <a:off x="19050" y="38100"/>
            <a:ext cx="4719638" cy="13639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竖排标题 1"/>
          <p:cNvSpPr>
            <a:spLocks noGrp="true"/>
          </p:cNvSpPr>
          <p:nvPr>
            <p:ph type="title" orient="vert" hasCustomPrompt="true"/>
          </p:nvPr>
        </p:nvSpPr>
        <p:spPr>
          <a:xfrm>
            <a:off x="5565140" y="5509260"/>
            <a:ext cx="1534795" cy="2697480"/>
          </a:xfrm>
        </p:spPr>
        <p:txBody>
          <a:bodyPr vert="eaVert">
            <a:normAutofit/>
          </a:bodyPr>
          <a:lstStyle>
            <a:lvl1pPr>
              <a:defRPr sz="7000" b="0">
                <a:solidFill>
                  <a:schemeClr val="bg1"/>
                </a:solidFill>
                <a:cs typeface="DejaVu Sans" panose="020B0603030804020204" charset="0"/>
              </a:defRPr>
            </a:lvl1pPr>
          </a:lstStyle>
          <a:p>
            <a:pPr fontAlgn="auto"/>
            <a:r>
              <a:rPr lang="zh-CN" altLang="en-US" strike="noStrike" noProof="1"/>
              <a:t>单击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无LOGO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底">
    <p:bg>
      <p:bgPr>
        <a:solidFill>
          <a:srgbClr val="182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图片 1" descr="SE-003-logo"/>
          <p:cNvPicPr>
            <a:picLocks noChangeAspect="true"/>
          </p:cNvPicPr>
          <p:nvPr userDrawn="true"/>
        </p:nvPicPr>
        <p:blipFill>
          <a:blip r:embed="rId2"/>
          <a:stretch>
            <a:fillRect/>
          </a:stretch>
        </p:blipFill>
        <p:spPr>
          <a:xfrm>
            <a:off x="20637500" y="12072938"/>
            <a:ext cx="2667000" cy="7604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0" name="图片 3" descr="SE-001"/>
          <p:cNvPicPr>
            <a:picLocks noChangeAspect="true"/>
          </p:cNvPicPr>
          <p:nvPr userDrawn="true"/>
        </p:nvPicPr>
        <p:blipFill>
          <a:blip r:embed="rId3"/>
          <a:stretch>
            <a:fillRect/>
          </a:stretch>
        </p:blipFill>
        <p:spPr>
          <a:xfrm>
            <a:off x="12223750" y="-4762"/>
            <a:ext cx="12145963" cy="1371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3047365" y="10118725"/>
            <a:ext cx="5120640" cy="1139825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+mj-ea"/>
                <a:cs typeface="DejaVu Sans" panose="020B0603030804020204" charset="0"/>
              </a:defRPr>
            </a:lvl1pPr>
            <a:lvl2pPr marL="914400" indent="0" algn="ctr">
              <a:buNone/>
              <a:defRPr sz="4000"/>
            </a:lvl2pPr>
            <a:lvl3pPr marL="1828165" indent="0" algn="ctr">
              <a:buNone/>
              <a:defRPr sz="3600"/>
            </a:lvl3pPr>
            <a:lvl4pPr marL="2742565" indent="0" algn="ctr">
              <a:buNone/>
              <a:defRPr sz="3200"/>
            </a:lvl4pPr>
            <a:lvl5pPr marL="3656965" indent="0" algn="ctr">
              <a:buNone/>
              <a:defRPr sz="3200"/>
            </a:lvl5pPr>
            <a:lvl6pPr marL="4570730" indent="0" algn="ctr">
              <a:buNone/>
              <a:defRPr sz="3200"/>
            </a:lvl6pPr>
            <a:lvl7pPr marL="5485130" indent="0" algn="ctr">
              <a:buNone/>
              <a:defRPr sz="3200"/>
            </a:lvl7pPr>
            <a:lvl8pPr marL="6398895" indent="0" algn="ctr">
              <a:buNone/>
              <a:defRPr sz="3200"/>
            </a:lvl8pPr>
            <a:lvl9pPr marL="7313295" indent="0" algn="ctr">
              <a:buNone/>
              <a:defRPr sz="3200"/>
            </a:lvl9pPr>
          </a:lstStyle>
          <a:p>
            <a:pPr fontAlgn="auto"/>
            <a:r>
              <a:rPr lang="zh-CN" altLang="en-US" strike="noStrike" noProof="1"/>
              <a:t>单击此处添加副标题</a:t>
            </a:r>
            <a:endParaRPr lang="zh-CN" altLang="en-US" strike="noStrike" noProof="1"/>
          </a:p>
        </p:txBody>
      </p:sp>
      <p:sp>
        <p:nvSpPr>
          <p:cNvPr id="7" name="标题 6"/>
          <p:cNvSpPr>
            <a:spLocks noGrp="true"/>
          </p:cNvSpPr>
          <p:nvPr>
            <p:ph type="ctrTitle" hasCustomPrompt="true"/>
          </p:nvPr>
        </p:nvSpPr>
        <p:spPr>
          <a:xfrm>
            <a:off x="3047365" y="8417560"/>
            <a:ext cx="5121275" cy="1497965"/>
          </a:xfrm>
        </p:spPr>
        <p:txBody>
          <a:bodyPr anchor="b">
            <a:normAutofit/>
          </a:bodyPr>
          <a:lstStyle>
            <a:lvl1pPr algn="dist" eaLnBrk="1" fontAlgn="auto" latinLnBrk="0" hangingPunct="1">
              <a:lnSpc>
                <a:spcPct val="100000"/>
              </a:lnSpc>
              <a:defRPr sz="8000">
                <a:solidFill>
                  <a:schemeClr val="bg1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DejaVu Sans" panose="020B0603030804020204" charset="0"/>
              </a:defRPr>
            </a:lvl1pPr>
          </a:lstStyle>
          <a:p>
            <a:pPr fontAlgn="auto"/>
            <a:br>
              <a:rPr lang="zh-CN" altLang="en-US" dirty="0"/>
            </a:br>
            <a:br>
              <a:rPr lang="zh-CN" altLang="en-US" dirty="0"/>
            </a:br>
            <a:r>
              <a:rPr lang="zh-CN" altLang="en-US" strike="noStrike" noProof="1"/>
              <a:t>单击此处添加标题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solidFill>
          <a:srgbClr val="182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044825" y="6553200"/>
            <a:ext cx="1830705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3047206" y="2112524"/>
            <a:ext cx="18283238" cy="4374002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8000">
                <a:solidFill>
                  <a:schemeClr val="bg1"/>
                </a:solidFill>
                <a:effectLst/>
                <a:latin typeface="Noto Sans CJK SC" panose="020B0500000000000000" charset="-122"/>
                <a:ea typeface="Noto Sans CJK SC" panose="020B0500000000000000" charset="-122"/>
              </a:defRPr>
            </a:lvl1pPr>
          </a:lstStyle>
          <a:p>
            <a:pPr fontAlgn="auto"/>
            <a:r>
              <a:rPr lang="zh-CN" altLang="en-US" strike="noStrike" noProof="1"/>
              <a:t>单击此处添加标题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3047365" y="6939915"/>
            <a:ext cx="18283555" cy="1694815"/>
          </a:xfrm>
        </p:spPr>
        <p:txBody>
          <a:bodyPr anchor="ctr" anchorCtr="false">
            <a:normAutofit/>
          </a:bodyPr>
          <a:lstStyle>
            <a:lvl1pPr marL="0" indent="0" algn="ctr">
              <a:buNone/>
              <a:defRPr sz="4400">
                <a:solidFill>
                  <a:schemeClr val="bg1">
                    <a:lumMod val="95000"/>
                  </a:schemeClr>
                </a:solidFill>
                <a:effectLst/>
                <a:latin typeface="Noto Sans CJK SC" panose="020B0500000000000000" charset="-122"/>
                <a:ea typeface="Noto Sans CJK SC" panose="020B0500000000000000" charset="-122"/>
              </a:defRPr>
            </a:lvl1pPr>
            <a:lvl2pPr marL="914400" indent="0" algn="ctr">
              <a:buNone/>
              <a:defRPr sz="4000"/>
            </a:lvl2pPr>
            <a:lvl3pPr marL="1828165" indent="0" algn="ctr">
              <a:buNone/>
              <a:defRPr sz="3600"/>
            </a:lvl3pPr>
            <a:lvl4pPr marL="2742565" indent="0" algn="ctr">
              <a:buNone/>
              <a:defRPr sz="3200"/>
            </a:lvl4pPr>
            <a:lvl5pPr marL="3656965" indent="0" algn="ctr">
              <a:buNone/>
              <a:defRPr sz="3200"/>
            </a:lvl5pPr>
            <a:lvl6pPr marL="4570730" indent="0" algn="ctr">
              <a:buNone/>
              <a:defRPr sz="3200"/>
            </a:lvl6pPr>
            <a:lvl7pPr marL="5485130" indent="0" algn="ctr">
              <a:buNone/>
              <a:defRPr sz="3200"/>
            </a:lvl7pPr>
            <a:lvl8pPr marL="6398895" indent="0" algn="ctr">
              <a:buNone/>
              <a:defRPr sz="3200"/>
            </a:lvl8pPr>
            <a:lvl9pPr marL="7313295" indent="0" algn="ctr">
              <a:buNone/>
              <a:defRPr sz="3200"/>
            </a:lvl9pPr>
          </a:lstStyle>
          <a:p>
            <a:pPr fontAlgn="auto"/>
            <a:r>
              <a:rPr lang="zh-CN" altLang="en-US" strike="noStrike" noProof="1"/>
              <a:t>单击此处添加副标题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单独标题格式">
    <p:bg>
      <p:bgPr>
        <a:solidFill>
          <a:srgbClr val="182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0" name="组合 11"/>
          <p:cNvGrpSpPr/>
          <p:nvPr userDrawn="true"/>
        </p:nvGrpSpPr>
        <p:grpSpPr>
          <a:xfrm>
            <a:off x="-22225" y="374650"/>
            <a:ext cx="488950" cy="1485900"/>
            <a:chOff x="-35" y="1530"/>
            <a:chExt cx="1710" cy="2340"/>
          </a:xfrm>
        </p:grpSpPr>
        <p:sp>
          <p:nvSpPr>
            <p:cNvPr id="8" name="矩形 7"/>
            <p:cNvSpPr/>
            <p:nvPr userDrawn="true"/>
          </p:nvSpPr>
          <p:spPr>
            <a:xfrm>
              <a:off x="-35" y="1530"/>
              <a:ext cx="1170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  <p:sp>
          <p:nvSpPr>
            <p:cNvPr id="9" name="矩形 8"/>
            <p:cNvSpPr/>
            <p:nvPr userDrawn="true"/>
          </p:nvSpPr>
          <p:spPr>
            <a:xfrm>
              <a:off x="1345" y="1530"/>
              <a:ext cx="331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</p:grpSp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53440" y="374650"/>
            <a:ext cx="21025485" cy="1485900"/>
          </a:xfrm>
        </p:spPr>
        <p:txBody>
          <a:bodyPr anchor="ctr" anchorCtr="false">
            <a:normAutofit/>
          </a:bodyPr>
          <a:lstStyle>
            <a:lvl1pPr>
              <a:defRPr sz="6000" b="0" i="0">
                <a:solidFill>
                  <a:schemeClr val="bg1"/>
                </a:solidFill>
                <a:effectLst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bg>
      <p:bgPr>
        <a:solidFill>
          <a:srgbClr val="182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4" name="组合 11"/>
          <p:cNvGrpSpPr/>
          <p:nvPr userDrawn="true"/>
        </p:nvGrpSpPr>
        <p:grpSpPr>
          <a:xfrm>
            <a:off x="-22225" y="374650"/>
            <a:ext cx="488950" cy="1485900"/>
            <a:chOff x="-35" y="1530"/>
            <a:chExt cx="1710" cy="2340"/>
          </a:xfrm>
        </p:grpSpPr>
        <p:sp>
          <p:nvSpPr>
            <p:cNvPr id="8" name="矩形 7"/>
            <p:cNvSpPr/>
            <p:nvPr userDrawn="true"/>
          </p:nvSpPr>
          <p:spPr>
            <a:xfrm>
              <a:off x="-35" y="1530"/>
              <a:ext cx="1170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  <p:sp>
          <p:nvSpPr>
            <p:cNvPr id="9" name="矩形 8"/>
            <p:cNvSpPr/>
            <p:nvPr userDrawn="true"/>
          </p:nvSpPr>
          <p:spPr>
            <a:xfrm>
              <a:off x="1345" y="1530"/>
              <a:ext cx="331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</p:grp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294765" y="2440940"/>
            <a:ext cx="21406485" cy="9148445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80604020202020204" pitchFamily="34" charset="0"/>
              <a:buChar char="•"/>
              <a:defRPr sz="4400">
                <a:solidFill>
                  <a:schemeClr val="bg1">
                    <a:lumMod val="95000"/>
                  </a:schemeClr>
                </a:solidFill>
                <a:effectLst/>
                <a:latin typeface="Noto Sans CJK SC" panose="020B0500000000000000" charset="-122"/>
                <a:ea typeface="Noto Sans CJK SC" panose="020B0500000000000000" charset="-122"/>
              </a:defRPr>
            </a:lvl1pPr>
            <a:lvl2pPr marL="913765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 Sans CJK SC" panose="020B0500000000000000" charset="-122"/>
                <a:ea typeface="Noto Sans CJK SC" panose="020B0500000000000000" charset="-122"/>
              </a:defRPr>
            </a:lvl2pPr>
            <a:lvl3pPr marL="1828165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 Sans CJK SC" panose="020B0500000000000000" charset="-122"/>
                <a:ea typeface="Noto Sans CJK SC" panose="020B0500000000000000" charset="-122"/>
              </a:defRPr>
            </a:lvl3pPr>
            <a:lvl4pPr marL="2742565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 Sans CJK SC" panose="020B0500000000000000" charset="-122"/>
                <a:ea typeface="Noto Sans CJK SC" panose="020B0500000000000000" charset="-122"/>
              </a:defRPr>
            </a:lvl4pPr>
            <a:lvl5pPr marL="365633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 Sans CJK SC" panose="020B0500000000000000" charset="-122"/>
                <a:ea typeface="Noto Sans CJK SC" panose="020B0500000000000000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0" fontAlgn="auto"/>
            <a:endParaRPr lang="zh-CN" altLang="en-US" strike="noStrike" noProof="1"/>
          </a:p>
          <a:p>
            <a:pPr lvl="0" fontAlgn="auto"/>
            <a:endParaRPr lang="zh-CN" altLang="en-US" strike="noStrike" noProof="1"/>
          </a:p>
        </p:txBody>
      </p:sp>
      <p:sp>
        <p:nvSpPr>
          <p:cNvPr id="6" name="标题 5"/>
          <p:cNvSpPr>
            <a:spLocks noGrp="true"/>
          </p:cNvSpPr>
          <p:nvPr>
            <p:ph type="title"/>
          </p:nvPr>
        </p:nvSpPr>
        <p:spPr>
          <a:xfrm>
            <a:off x="853440" y="374650"/>
            <a:ext cx="21025485" cy="1485900"/>
          </a:xfrm>
        </p:spPr>
        <p:txBody>
          <a:bodyPr anchor="ctr" anchorCtr="false">
            <a:normAutofit/>
          </a:bodyPr>
          <a:lstStyle>
            <a:lvl1pPr>
              <a:defRPr sz="6000" b="0" i="0">
                <a:solidFill>
                  <a:schemeClr val="bg1"/>
                </a:solidFill>
                <a:effectLst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5_标题和两栏内容">
    <p:bg>
      <p:bgPr>
        <a:solidFill>
          <a:srgbClr val="182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8" name="组合 11"/>
          <p:cNvGrpSpPr/>
          <p:nvPr userDrawn="true"/>
        </p:nvGrpSpPr>
        <p:grpSpPr>
          <a:xfrm>
            <a:off x="-22225" y="374650"/>
            <a:ext cx="488950" cy="1485900"/>
            <a:chOff x="-35" y="1530"/>
            <a:chExt cx="1710" cy="2340"/>
          </a:xfrm>
        </p:grpSpPr>
        <p:sp>
          <p:nvSpPr>
            <p:cNvPr id="8" name="矩形 7"/>
            <p:cNvSpPr/>
            <p:nvPr userDrawn="true"/>
          </p:nvSpPr>
          <p:spPr>
            <a:xfrm>
              <a:off x="-35" y="1530"/>
              <a:ext cx="1170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  <p:sp>
          <p:nvSpPr>
            <p:cNvPr id="9" name="矩形 8"/>
            <p:cNvSpPr/>
            <p:nvPr userDrawn="true"/>
          </p:nvSpPr>
          <p:spPr>
            <a:xfrm>
              <a:off x="1345" y="1530"/>
              <a:ext cx="331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</p:grp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1618913" y="3060700"/>
            <a:ext cx="10360501" cy="8702676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4400">
                <a:solidFill>
                  <a:schemeClr val="bg1">
                    <a:lumMod val="95000"/>
                  </a:schemeClr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0" fontAlgn="auto"/>
            <a:endParaRPr lang="zh-CN" altLang="en-US" strike="noStrike" noProof="1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12284135" y="3060700"/>
            <a:ext cx="10360501" cy="8702676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4400">
                <a:solidFill>
                  <a:schemeClr val="bg1">
                    <a:lumMod val="95000"/>
                  </a:schemeClr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53440" y="374650"/>
            <a:ext cx="21025485" cy="1485900"/>
          </a:xfrm>
        </p:spPr>
        <p:txBody>
          <a:bodyPr anchor="ctr" anchorCtr="false">
            <a:normAutofit/>
          </a:bodyPr>
          <a:lstStyle>
            <a:lvl1pPr>
              <a:defRPr sz="6000" b="0" i="0">
                <a:solidFill>
                  <a:schemeClr val="bg1"/>
                </a:solidFill>
                <a:effectLst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6_两栏内容2">
    <p:bg>
      <p:bgPr>
        <a:solidFill>
          <a:srgbClr val="182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2" name="组合 11"/>
          <p:cNvGrpSpPr/>
          <p:nvPr userDrawn="true"/>
        </p:nvGrpSpPr>
        <p:grpSpPr>
          <a:xfrm>
            <a:off x="-22225" y="374650"/>
            <a:ext cx="488950" cy="1485900"/>
            <a:chOff x="-35" y="1530"/>
            <a:chExt cx="1710" cy="2340"/>
          </a:xfrm>
        </p:grpSpPr>
        <p:sp>
          <p:nvSpPr>
            <p:cNvPr id="8" name="矩形 7"/>
            <p:cNvSpPr/>
            <p:nvPr userDrawn="true"/>
          </p:nvSpPr>
          <p:spPr>
            <a:xfrm>
              <a:off x="-35" y="1530"/>
              <a:ext cx="1170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  <p:sp>
          <p:nvSpPr>
            <p:cNvPr id="9" name="矩形 8"/>
            <p:cNvSpPr/>
            <p:nvPr userDrawn="true"/>
          </p:nvSpPr>
          <p:spPr>
            <a:xfrm>
              <a:off x="1345" y="1530"/>
              <a:ext cx="331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</p:grpSp>
      <p:sp>
        <p:nvSpPr>
          <p:cNvPr id="3" name="内容占位符 2"/>
          <p:cNvSpPr>
            <a:spLocks noGrp="true"/>
          </p:cNvSpPr>
          <p:nvPr>
            <p:ph sz="half" idx="1" hasCustomPrompt="true"/>
          </p:nvPr>
        </p:nvSpPr>
        <p:spPr>
          <a:xfrm>
            <a:off x="1294765" y="3060700"/>
            <a:ext cx="8209280" cy="8702675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4400">
                <a:solidFill>
                  <a:schemeClr val="bg1">
                    <a:lumMod val="95000"/>
                  </a:schemeClr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 fontAlgn="auto"/>
            <a:endParaRPr lang="zh-CN" altLang="en-US" strike="noStrike" noProof="1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9961245" y="3060700"/>
            <a:ext cx="12931775" cy="8702675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4400">
                <a:solidFill>
                  <a:schemeClr val="bg1">
                    <a:lumMod val="95000"/>
                  </a:schemeClr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53440" y="374650"/>
            <a:ext cx="21025485" cy="1485900"/>
          </a:xfrm>
        </p:spPr>
        <p:txBody>
          <a:bodyPr anchor="ctr" anchorCtr="false">
            <a:normAutofit/>
          </a:bodyPr>
          <a:lstStyle>
            <a:lvl1pPr>
              <a:defRPr sz="6000" b="0" i="0">
                <a:solidFill>
                  <a:schemeClr val="bg1"/>
                </a:solidFill>
                <a:effectLst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7_标题和三栏内容">
    <p:bg>
      <p:bgPr>
        <a:solidFill>
          <a:srgbClr val="182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6" name="组合 11"/>
          <p:cNvGrpSpPr/>
          <p:nvPr userDrawn="true"/>
        </p:nvGrpSpPr>
        <p:grpSpPr>
          <a:xfrm>
            <a:off x="-22225" y="374650"/>
            <a:ext cx="488950" cy="1485900"/>
            <a:chOff x="-35" y="1530"/>
            <a:chExt cx="1710" cy="2340"/>
          </a:xfrm>
        </p:grpSpPr>
        <p:sp>
          <p:nvSpPr>
            <p:cNvPr id="8" name="矩形 7"/>
            <p:cNvSpPr/>
            <p:nvPr userDrawn="true"/>
          </p:nvSpPr>
          <p:spPr>
            <a:xfrm>
              <a:off x="-35" y="1530"/>
              <a:ext cx="1170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  <p:sp>
          <p:nvSpPr>
            <p:cNvPr id="9" name="矩形 8"/>
            <p:cNvSpPr/>
            <p:nvPr userDrawn="true"/>
          </p:nvSpPr>
          <p:spPr>
            <a:xfrm>
              <a:off x="1345" y="1530"/>
              <a:ext cx="331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</p:grp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1294765" y="3060700"/>
            <a:ext cx="7045960" cy="8702675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sz="4400">
                <a:solidFill>
                  <a:schemeClr val="bg1">
                    <a:lumMod val="95000"/>
                  </a:schemeClr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1" name="内容占位符 10"/>
          <p:cNvSpPr>
            <a:spLocks noGrp="true"/>
          </p:cNvSpPr>
          <p:nvPr>
            <p:ph sz="half" idx="13"/>
          </p:nvPr>
        </p:nvSpPr>
        <p:spPr>
          <a:xfrm>
            <a:off x="8580120" y="3060700"/>
            <a:ext cx="7045960" cy="8702675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sz="4400">
                <a:solidFill>
                  <a:schemeClr val="bg1">
                    <a:lumMod val="95000"/>
                  </a:schemeClr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3" name="内容占位符 12"/>
          <p:cNvSpPr>
            <a:spLocks noGrp="true"/>
          </p:cNvSpPr>
          <p:nvPr>
            <p:ph sz="half" idx="23"/>
          </p:nvPr>
        </p:nvSpPr>
        <p:spPr>
          <a:xfrm>
            <a:off x="15865475" y="3060700"/>
            <a:ext cx="7045960" cy="8702675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sz="4400">
                <a:solidFill>
                  <a:schemeClr val="bg1">
                    <a:lumMod val="95000"/>
                  </a:schemeClr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53440" y="374650"/>
            <a:ext cx="21025485" cy="1485900"/>
          </a:xfrm>
        </p:spPr>
        <p:txBody>
          <a:bodyPr anchor="ctr" anchorCtr="false">
            <a:normAutofit/>
          </a:bodyPr>
          <a:lstStyle>
            <a:lvl1pPr>
              <a:defRPr sz="6000" b="0" i="0">
                <a:solidFill>
                  <a:schemeClr val="bg1"/>
                </a:solidFill>
                <a:effectLst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7_标题和四栏内容">
    <p:bg>
      <p:bgPr>
        <a:solidFill>
          <a:srgbClr val="182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组合 11"/>
          <p:cNvGrpSpPr/>
          <p:nvPr userDrawn="true"/>
        </p:nvGrpSpPr>
        <p:grpSpPr>
          <a:xfrm>
            <a:off x="-22225" y="374650"/>
            <a:ext cx="488950" cy="1485900"/>
            <a:chOff x="-35" y="1530"/>
            <a:chExt cx="1710" cy="2340"/>
          </a:xfrm>
        </p:grpSpPr>
        <p:sp>
          <p:nvSpPr>
            <p:cNvPr id="8" name="矩形 7"/>
            <p:cNvSpPr/>
            <p:nvPr userDrawn="true"/>
          </p:nvSpPr>
          <p:spPr>
            <a:xfrm>
              <a:off x="-35" y="1530"/>
              <a:ext cx="1170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  <p:sp>
          <p:nvSpPr>
            <p:cNvPr id="9" name="矩形 8"/>
            <p:cNvSpPr/>
            <p:nvPr userDrawn="true"/>
          </p:nvSpPr>
          <p:spPr>
            <a:xfrm>
              <a:off x="1345" y="1530"/>
              <a:ext cx="331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</p:grp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1999615" y="3060700"/>
            <a:ext cx="9941560" cy="4150360"/>
          </a:xfrm>
        </p:spPr>
        <p:txBody>
          <a:bodyPr>
            <a:normAutofit/>
          </a:bodyPr>
          <a:lstStyle>
            <a:lvl1pPr marL="0" indent="0" algn="ctr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sz="4400">
                <a:solidFill>
                  <a:schemeClr val="bg1">
                    <a:lumMod val="95000"/>
                  </a:schemeClr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2" name="内容占位符 1"/>
          <p:cNvSpPr>
            <a:spLocks noGrp="true"/>
          </p:cNvSpPr>
          <p:nvPr>
            <p:ph sz="half" idx="13"/>
          </p:nvPr>
        </p:nvSpPr>
        <p:spPr>
          <a:xfrm>
            <a:off x="1999615" y="7416800"/>
            <a:ext cx="9941560" cy="4150360"/>
          </a:xfrm>
        </p:spPr>
        <p:txBody>
          <a:bodyPr>
            <a:normAutofit/>
          </a:bodyPr>
          <a:lstStyle>
            <a:lvl1pPr marL="0" indent="0" algn="ctr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sz="4400">
                <a:solidFill>
                  <a:schemeClr val="bg1">
                    <a:lumMod val="95000"/>
                  </a:schemeClr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true"/>
          </p:cNvSpPr>
          <p:nvPr>
            <p:ph sz="half" idx="14"/>
          </p:nvPr>
        </p:nvSpPr>
        <p:spPr>
          <a:xfrm>
            <a:off x="12318365" y="3060700"/>
            <a:ext cx="9941560" cy="4150360"/>
          </a:xfrm>
        </p:spPr>
        <p:txBody>
          <a:bodyPr>
            <a:normAutofit/>
          </a:bodyPr>
          <a:lstStyle>
            <a:lvl1pPr marL="0" indent="0" algn="ctr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sz="4400">
                <a:solidFill>
                  <a:schemeClr val="bg1">
                    <a:lumMod val="95000"/>
                  </a:schemeClr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true"/>
          </p:cNvSpPr>
          <p:nvPr>
            <p:ph sz="half" idx="15"/>
          </p:nvPr>
        </p:nvSpPr>
        <p:spPr>
          <a:xfrm>
            <a:off x="12318365" y="7416800"/>
            <a:ext cx="9941560" cy="4150360"/>
          </a:xfrm>
        </p:spPr>
        <p:txBody>
          <a:bodyPr>
            <a:normAutofit/>
          </a:bodyPr>
          <a:lstStyle>
            <a:lvl1pPr marL="0" indent="0" algn="ctr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sz="4400">
                <a:solidFill>
                  <a:schemeClr val="bg1">
                    <a:lumMod val="95000"/>
                  </a:schemeClr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标题 5"/>
          <p:cNvSpPr>
            <a:spLocks noGrp="true"/>
          </p:cNvSpPr>
          <p:nvPr>
            <p:ph type="title"/>
          </p:nvPr>
        </p:nvSpPr>
        <p:spPr>
          <a:xfrm>
            <a:off x="853440" y="374650"/>
            <a:ext cx="21025485" cy="1485900"/>
          </a:xfrm>
        </p:spPr>
        <p:txBody>
          <a:bodyPr anchor="ctr" anchorCtr="false">
            <a:normAutofit/>
          </a:bodyPr>
          <a:lstStyle>
            <a:lvl1pPr>
              <a:defRPr sz="6000" b="0" i="0">
                <a:solidFill>
                  <a:schemeClr val="bg1"/>
                </a:solidFill>
                <a:effectLst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0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9" Type="http://schemas.openxmlformats.org/officeDocument/2006/relationships/image" Target="../media/image1.png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82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true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800" strike="noStrike" noProof="1">
              <a:latin typeface="DejaVu Sans" panose="020B0603030804020204" charset="0"/>
              <a:ea typeface="Noto Sans CJK SC" panose="020B0500000000000000" charset="-122"/>
              <a:cs typeface="DejaVu Sans" panose="020B0603030804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1828165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165" rtl="0" eaLnBrk="1" latinLnBrk="0" hangingPunct="1">
        <a:lnSpc>
          <a:spcPct val="90000"/>
        </a:lnSpc>
        <a:spcBef>
          <a:spcPct val="401000"/>
        </a:spcBef>
        <a:buFont typeface="Arial" panose="0208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37096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36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319976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3530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7930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330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09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49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1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5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9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07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1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889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29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82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true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800" strike="noStrike" noProof="1">
              <a:latin typeface="DejaVu Sans" panose="020B0603030804020204" charset="0"/>
              <a:ea typeface="Noto Sans CJK SC" panose="020B0500000000000000" charset="-122"/>
              <a:cs typeface="DejaVu Sans" panose="020B0603030804020204" charset="0"/>
            </a:endParaRPr>
          </a:p>
        </p:txBody>
      </p:sp>
      <p:pic>
        <p:nvPicPr>
          <p:cNvPr id="2051" name="图片 1" descr="SE-003-logo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500" y="12072938"/>
            <a:ext cx="2667000" cy="760412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l" defTabSz="1828165" rtl="0" eaLnBrk="1" latinLnBrk="0" hangingPunct="1">
        <a:lnSpc>
          <a:spcPct val="90000"/>
        </a:lnSpc>
        <a:spcBef>
          <a:spcPct val="0"/>
        </a:spcBef>
        <a:buNone/>
        <a:defRPr sz="8000" b="1" kern="1200">
          <a:solidFill>
            <a:schemeClr val="tx1">
              <a:lumMod val="50000"/>
              <a:lumOff val="50000"/>
            </a:schemeClr>
          </a:solidFill>
          <a:effectLst/>
          <a:latin typeface="Noto Sans CJK SC" panose="020B0500000000000000" charset="-122"/>
          <a:ea typeface="Noto Sans CJK SC" panose="020B0500000000000000" charset="-122"/>
          <a:cs typeface="+mj-cs"/>
        </a:defRPr>
      </a:lvl1pPr>
    </p:titleStyle>
    <p:bodyStyle>
      <a:lvl1pPr marL="457200" indent="-457200" algn="l" defTabSz="1828165" rtl="0" eaLnBrk="1" latinLnBrk="0" hangingPunct="1">
        <a:lnSpc>
          <a:spcPct val="90000"/>
        </a:lnSpc>
        <a:spcBef>
          <a:spcPct val="401000"/>
        </a:spcBef>
        <a:buFont typeface="Arial" panose="0208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37096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36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319976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3530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7930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330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09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49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1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5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9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07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1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889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29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82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true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800" strike="noStrike" noProof="1">
              <a:latin typeface="DejaVu Sans" panose="020B0603030804020204" charset="0"/>
              <a:ea typeface="Noto Sans CJK SC" panose="020B0500000000000000" charset="-122"/>
              <a:cs typeface="DejaVu Sans" panose="020B0603030804020204" charset="0"/>
            </a:endParaRPr>
          </a:p>
        </p:txBody>
      </p:sp>
      <p:pic>
        <p:nvPicPr>
          <p:cNvPr id="3075" name="图片 1" descr="SE-003-logo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>
            <a:off x="20637500" y="12072938"/>
            <a:ext cx="2667000" cy="760412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</p:sldLayoutIdLst>
  <p:hf sldNum="0" hdr="0" ftr="0" dt="0"/>
  <p:txStyles>
    <p:titleStyle>
      <a:lvl1pPr algn="l" defTabSz="1828165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rgbClr val="0051A4"/>
          </a:solidFill>
          <a:latin typeface="Noto Sans CJK SC" panose="020B0500000000000000" charset="-122"/>
          <a:ea typeface="Noto Sans CJK SC" panose="020B0500000000000000" charset="-122"/>
          <a:cs typeface="DejaVu Sans" panose="020B0603030804020204" charset="0"/>
        </a:defRPr>
      </a:lvl1pPr>
    </p:titleStyle>
    <p:bodyStyle>
      <a:lvl1pPr marL="457200" indent="-457200" algn="l" defTabSz="1828165" rtl="0" eaLnBrk="1" fontAlgn="auto" latinLnBrk="0" hangingPunct="1">
        <a:lnSpc>
          <a:spcPts val="1200"/>
        </a:lnSpc>
        <a:spcBef>
          <a:spcPct val="401000"/>
        </a:spcBef>
        <a:buFont typeface="Arial" panose="02080604020202020204" pitchFamily="34" charset="0"/>
        <a:buChar char="•"/>
        <a:defRPr sz="3600" kern="1200">
          <a:solidFill>
            <a:srgbClr val="646464"/>
          </a:solidFill>
          <a:latin typeface="Noto Sans CJK SC" panose="020B0500000000000000" charset="-122"/>
          <a:ea typeface="Noto Sans CJK SC" panose="020B0500000000000000" charset="-122"/>
          <a:cs typeface="DejaVu Sans" panose="020B0603030804020204" charset="0"/>
        </a:defRPr>
      </a:lvl1pPr>
      <a:lvl2pPr marL="1370965" indent="-457200" algn="l" defTabSz="1828165" rtl="0" eaLnBrk="1" fontAlgn="auto" latinLnBrk="0" hangingPunct="1">
        <a:lnSpc>
          <a:spcPts val="12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rgbClr val="646464"/>
          </a:solidFill>
          <a:latin typeface="Noto Sans CJK SC" panose="020B0500000000000000" charset="-122"/>
          <a:ea typeface="Noto Sans CJK SC" panose="020B0500000000000000" charset="-122"/>
          <a:cs typeface="DejaVu Sans" panose="020B0603030804020204" charset="0"/>
        </a:defRPr>
      </a:lvl2pPr>
      <a:lvl3pPr marL="2285365" indent="-457200" algn="l" defTabSz="1828165" rtl="0" eaLnBrk="1" fontAlgn="auto" latinLnBrk="0" hangingPunct="1">
        <a:lnSpc>
          <a:spcPts val="12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rgbClr val="646464"/>
          </a:solidFill>
          <a:latin typeface="Noto Sans CJK SC" panose="020B0500000000000000" charset="-122"/>
          <a:ea typeface="Noto Sans CJK SC" panose="020B0500000000000000" charset="-122"/>
          <a:cs typeface="DejaVu Sans" panose="020B0603030804020204" charset="0"/>
        </a:defRPr>
      </a:lvl3pPr>
      <a:lvl4pPr marL="3199765" indent="-457200" algn="l" defTabSz="1828165" rtl="0" eaLnBrk="1" fontAlgn="auto" latinLnBrk="0" hangingPunct="1">
        <a:lnSpc>
          <a:spcPts val="12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rgbClr val="646464"/>
          </a:solidFill>
          <a:latin typeface="Noto Sans CJK SC" panose="020B0500000000000000" charset="-122"/>
          <a:ea typeface="Noto Sans CJK SC" panose="020B0500000000000000" charset="-122"/>
          <a:cs typeface="DejaVu Sans" panose="020B0603030804020204" charset="0"/>
        </a:defRPr>
      </a:lvl4pPr>
      <a:lvl5pPr marL="4113530" indent="-457200" algn="l" defTabSz="1828165" rtl="0" eaLnBrk="1" fontAlgn="auto" latinLnBrk="0" hangingPunct="1">
        <a:lnSpc>
          <a:spcPts val="12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rgbClr val="646464"/>
          </a:solidFill>
          <a:latin typeface="Noto Sans CJK SC" panose="020B0500000000000000" charset="-122"/>
          <a:ea typeface="Noto Sans CJK SC" panose="020B0500000000000000" charset="-122"/>
          <a:cs typeface="DejaVu Sans" panose="020B0603030804020204" charset="0"/>
        </a:defRPr>
      </a:lvl5pPr>
      <a:lvl6pPr marL="5027930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330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09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49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1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5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9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07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1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889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29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82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true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800" strike="noStrike" noProof="1">
              <a:latin typeface="DejaVu Sans" panose="020B0603030804020204" charset="0"/>
              <a:ea typeface="Noto Sans CJK SC" panose="020B0500000000000000" charset="-122"/>
              <a:cs typeface="DejaVu Sans" panose="020B0603030804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ftr="0" dt="0"/>
  <p:txStyles>
    <p:titleStyle>
      <a:lvl1pPr algn="l" defTabSz="1828165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165" rtl="0" eaLnBrk="1" latinLnBrk="0" hangingPunct="1">
        <a:lnSpc>
          <a:spcPct val="90000"/>
        </a:lnSpc>
        <a:spcBef>
          <a:spcPct val="401000"/>
        </a:spcBef>
        <a:buFont typeface="Arial" panose="0208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37096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36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319976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3530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7930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330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09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49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1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5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9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07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1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889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29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82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true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800" strike="noStrike" noProof="1">
              <a:latin typeface="DejaVu Sans" panose="020B0603030804020204" charset="0"/>
              <a:ea typeface="Noto Sans CJK SC" panose="020B0500000000000000" charset="-122"/>
              <a:cs typeface="DejaVu Sans" panose="020B0603030804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sldNum="0" hdr="0" ftr="0" dt="0"/>
  <p:txStyles>
    <p:titleStyle>
      <a:lvl1pPr algn="l" defTabSz="1828165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165" rtl="0" eaLnBrk="1" latinLnBrk="0" hangingPunct="1">
        <a:lnSpc>
          <a:spcPct val="90000"/>
        </a:lnSpc>
        <a:spcBef>
          <a:spcPct val="401000"/>
        </a:spcBef>
        <a:buFont typeface="Arial" panose="0208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37096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36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319976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3530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7930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330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09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49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1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5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9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07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1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889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29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audio" Target="../media/audio1.wav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audio1.wav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9.xml"/><Relationship Id="rId6" Type="http://schemas.openxmlformats.org/officeDocument/2006/relationships/audio" Target="../media/audio1.wav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audio" Target="../media/audio1.wav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audio" Target="../media/audio1.wav"/><Relationship Id="rId2" Type="http://schemas.openxmlformats.org/officeDocument/2006/relationships/image" Target="../media/image26.jpeg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audio1.wav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audio1.wav"/><Relationship Id="rId1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audio" Target="../media/audio1.wav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audio" Target="../media/audio1.wav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audio" Target="../media/audio1.wav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audio1.wav"/><Relationship Id="rId1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audio" Target="../media/audio1.wav"/><Relationship Id="rId4" Type="http://schemas.openxmlformats.org/officeDocument/2006/relationships/image" Target="../media/image34.jpeg"/><Relationship Id="rId3" Type="http://schemas.openxmlformats.org/officeDocument/2006/relationships/hyperlink" Target="https://github.com/xmuli/QtExamples/tree/master/QtMyStyleEx" TargetMode="Externa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hyperlink" Target="https://github.com/linuxdeepin/go-x11-client/pull/12/files" TargetMode="External"/><Relationship Id="rId7" Type="http://schemas.openxmlformats.org/officeDocument/2006/relationships/hyperlink" Target="https://github.com/linuxdeepin/deepin-music/pull/92/files" TargetMode="External"/><Relationship Id="rId6" Type="http://schemas.openxmlformats.org/officeDocument/2006/relationships/hyperlink" Target="https://github.com/linuxdeepin/go-lib/pull/24/files" TargetMode="External"/><Relationship Id="rId5" Type="http://schemas.openxmlformats.org/officeDocument/2006/relationships/hyperlink" Target="https://github.com/linuxdeepin/dde-network-utils/pull/18/files" TargetMode="External"/><Relationship Id="rId4" Type="http://schemas.openxmlformats.org/officeDocument/2006/relationships/hyperlink" Target="https://xmuli.tech/posts/cd317ccc/&#13;" TargetMode="External"/><Relationship Id="rId3" Type="http://schemas.openxmlformats.org/officeDocument/2006/relationships/hyperlink" Target="https://xmuli.tech/posts/c225b552/&#13;" TargetMode="External"/><Relationship Id="rId2" Type="http://schemas.openxmlformats.org/officeDocument/2006/relationships/hyperlink" Target="https://github.com/linuxdeepin/qt5integration/wiki/DTK-&#22522;&#30784;&#25945;&#31243;" TargetMode="External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36.png"/><Relationship Id="rId10" Type="http://schemas.openxmlformats.org/officeDocument/2006/relationships/hyperlink" Target="https://github.com/xmuli/QtExamples" TargetMode="External"/><Relationship Id="rId1" Type="http://schemas.openxmlformats.org/officeDocument/2006/relationships/hyperlink" Target="https://xmuli.tech/posts/4914a5ac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audio" Target="../media/audio1.wav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audio" Target="../media/audio1.wav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hyperlink" Target="https://bbs.deepin.org/" TargetMode="External"/><Relationship Id="rId6" Type="http://schemas.openxmlformats.org/officeDocument/2006/relationships/hyperlink" Target="https://www.deepin.org/zh/" TargetMode="External"/><Relationship Id="rId5" Type="http://schemas.openxmlformats.org/officeDocument/2006/relationships/hyperlink" Target="https://github.com/linuxdeepin" TargetMode="External"/><Relationship Id="rId4" Type="http://schemas.openxmlformats.org/officeDocument/2006/relationships/hyperlink" Target="https://github.com/linuxdeepin/developer-center/wiki" TargetMode="External"/><Relationship Id="rId3" Type="http://schemas.openxmlformats.org/officeDocument/2006/relationships/hyperlink" Target="https://github.com/xmuli/QtExamples" TargetMode="External"/><Relationship Id="rId2" Type="http://schemas.openxmlformats.org/officeDocument/2006/relationships/hyperlink" Target="http://linuxdeepin.github.io/docs" TargetMode="External"/><Relationship Id="rId1" Type="http://schemas.openxmlformats.org/officeDocument/2006/relationships/hyperlink" Target="https://linuxdeepin.github.io/dtk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audio" Target="../media/audio1.wav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2.xml"/><Relationship Id="rId3" Type="http://schemas.openxmlformats.org/officeDocument/2006/relationships/audio" Target="../media/audio1.wav"/><Relationship Id="rId2" Type="http://schemas.openxmlformats.org/officeDocument/2006/relationships/image" Target="../media/image41.png"/><Relationship Id="rId1" Type="http://schemas.openxmlformats.org/officeDocument/2006/relationships/image" Target="../media/image4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audio1.wav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audio" Target="../media/audio1.wav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audio1.wav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hape 39"/>
          <p:cNvSpPr txBox="true"/>
          <p:nvPr/>
        </p:nvSpPr>
        <p:spPr>
          <a:xfrm>
            <a:off x="1831975" y="10097453"/>
            <a:ext cx="4100513" cy="461962"/>
          </a:xfrm>
          <a:prstGeom prst="rect">
            <a:avLst/>
          </a:prstGeom>
          <a:noFill/>
          <a:ln w="9525">
            <a:noFill/>
          </a:ln>
        </p:spPr>
        <p:txBody>
          <a:bodyPr lIns="91425" tIns="45700" rIns="91425" bIns="45700" anchor="t" anchorCtr="false"/>
          <a:lstStyle/>
          <a:p>
            <a:pPr>
              <a:buSzPct val="25000"/>
            </a:pPr>
            <a:r>
              <a:rPr lang="zh-CN" altLang="en-US" sz="3000">
                <a:solidFill>
                  <a:srgbClr val="D9D9D9"/>
                </a:solidFill>
                <a:latin typeface="Noto Mono" panose="020B0609030804020204" charset="0"/>
                <a:ea typeface="Noto Sans CJK SC" panose="020B0500000000000000" charset="-122"/>
                <a:sym typeface="Montserrat"/>
              </a:rPr>
              <a:t>作者：偕臧</a:t>
            </a:r>
            <a:endParaRPr lang="zh-CN" altLang="en-US" sz="3000">
              <a:solidFill>
                <a:srgbClr val="D9D9D9"/>
              </a:solidFill>
              <a:latin typeface="Noto Mono" panose="020B0609030804020204" charset="0"/>
              <a:ea typeface="Noto Sans CJK SC" panose="020B0500000000000000" charset="-122"/>
              <a:sym typeface="Montserrat"/>
            </a:endParaRPr>
          </a:p>
        </p:txBody>
      </p:sp>
      <p:sp>
        <p:nvSpPr>
          <p:cNvPr id="27651" name="Shape 39"/>
          <p:cNvSpPr txBox="true"/>
          <p:nvPr/>
        </p:nvSpPr>
        <p:spPr>
          <a:xfrm>
            <a:off x="1831975" y="10888980"/>
            <a:ext cx="4210685" cy="461645"/>
          </a:xfrm>
          <a:prstGeom prst="rect">
            <a:avLst/>
          </a:prstGeom>
          <a:noFill/>
          <a:ln w="9525">
            <a:noFill/>
          </a:ln>
        </p:spPr>
        <p:txBody>
          <a:bodyPr lIns="91425" tIns="45700" rIns="91425" bIns="45700" anchor="t" anchorCtr="false"/>
          <a:lstStyle/>
          <a:p>
            <a:pPr>
              <a:buSzPct val="25000"/>
            </a:pPr>
            <a:r>
              <a:rPr lang="en-US" altLang="zh-CN" sz="3000">
                <a:solidFill>
                  <a:srgbClr val="D9D9D9"/>
                </a:solidFill>
                <a:latin typeface="Noto Mono" panose="020B0609030804020204" charset="0"/>
                <a:ea typeface="Noto Sans CJK SC" panose="020B0500000000000000" charset="-122"/>
                <a:sym typeface="Montserrat"/>
              </a:rPr>
              <a:t>2020</a:t>
            </a:r>
            <a:r>
              <a:rPr lang="zh-CN" altLang="en-US" sz="3000">
                <a:solidFill>
                  <a:srgbClr val="D9D9D9"/>
                </a:solidFill>
                <a:latin typeface="Noto Mono" panose="020B0609030804020204" charset="0"/>
                <a:ea typeface="Noto Sans CJK SC" panose="020B0500000000000000" charset="-122"/>
                <a:sym typeface="Montserrat"/>
              </a:rPr>
              <a:t>年</a:t>
            </a:r>
            <a:r>
              <a:rPr lang="en-US" altLang="zh-CN" sz="3000">
                <a:solidFill>
                  <a:srgbClr val="D9D9D9"/>
                </a:solidFill>
                <a:latin typeface="Noto Mono" panose="020B0609030804020204" charset="0"/>
                <a:ea typeface="Noto Sans CJK SC" panose="020B0500000000000000" charset="-122"/>
                <a:sym typeface="Montserrat"/>
              </a:rPr>
              <a:t>12</a:t>
            </a:r>
            <a:r>
              <a:rPr lang="zh-CN" altLang="en-US" sz="3000">
                <a:solidFill>
                  <a:srgbClr val="D9D9D9"/>
                </a:solidFill>
                <a:latin typeface="Noto Mono" panose="020B0609030804020204" charset="0"/>
                <a:ea typeface="Noto Sans CJK SC" panose="020B0500000000000000" charset="-122"/>
                <a:sym typeface="Montserrat"/>
              </a:rPr>
              <a:t>月</a:t>
            </a:r>
            <a:r>
              <a:rPr lang="en-US" altLang="zh-CN" sz="3000">
                <a:solidFill>
                  <a:srgbClr val="D9D9D9"/>
                </a:solidFill>
                <a:latin typeface="Noto Mono" panose="020B0609030804020204" charset="0"/>
                <a:ea typeface="Noto Sans CJK SC" panose="020B0500000000000000" charset="-122"/>
                <a:sym typeface="Montserrat"/>
              </a:rPr>
              <a:t>13</a:t>
            </a:r>
            <a:r>
              <a:rPr lang="zh-CN" altLang="en-US" sz="3000">
                <a:solidFill>
                  <a:srgbClr val="D9D9D9"/>
                </a:solidFill>
                <a:latin typeface="Noto Mono" panose="020B0609030804020204" charset="0"/>
                <a:ea typeface="Noto Sans CJK SC" panose="020B0500000000000000" charset="-122"/>
                <a:sym typeface="Montserrat"/>
              </a:rPr>
              <a:t>日</a:t>
            </a:r>
            <a:endParaRPr lang="zh-CN" altLang="en-US" sz="3000">
              <a:solidFill>
                <a:srgbClr val="D9D9D9"/>
              </a:solidFill>
              <a:latin typeface="Noto Mono" panose="020B0609030804020204" charset="0"/>
              <a:ea typeface="Noto Sans CJK SC" panose="020B0500000000000000" charset="-122"/>
              <a:sym typeface="Montserrat"/>
            </a:endParaRPr>
          </a:p>
        </p:txBody>
      </p:sp>
      <p:sp>
        <p:nvSpPr>
          <p:cNvPr id="27652" name="副标题 1"/>
          <p:cNvSpPr>
            <a:spLocks noGrp="true"/>
          </p:cNvSpPr>
          <p:nvPr>
            <p:ph type="subTitle" idx="1" hasCustomPrompt="true"/>
          </p:nvPr>
        </p:nvSpPr>
        <p:spPr>
          <a:xfrm>
            <a:off x="1828800" y="4632325"/>
            <a:ext cx="7269163" cy="663575"/>
          </a:xfrm>
          <a:prstGeom prst="rect">
            <a:avLst/>
          </a:prstGeom>
          <a:noFill/>
          <a:ln>
            <a:noFill/>
          </a:ln>
        </p:spPr>
        <p:txBody>
          <a:bodyPr anchor="t" anchorCtr="false"/>
          <a:lstStyle/>
          <a:p>
            <a:pPr defTabSz="1828165"/>
            <a:r>
              <a:rPr lang="zh-CN" altLang="en-US" kern="1200">
                <a:latin typeface="Noto Sans CJK SC" panose="020B0500000000000000" charset="-122"/>
                <a:ea typeface="+mn-ea"/>
                <a:cs typeface="+mn-cs"/>
              </a:rPr>
              <a:t>打造操作系统创新生态</a:t>
            </a:r>
            <a:endParaRPr lang="zh-CN" altLang="en-US" kern="1200">
              <a:latin typeface="Noto Sans CJK SC" panose="020B0500000000000000" charset="-122"/>
              <a:ea typeface="+mn-ea"/>
              <a:cs typeface="+mn-cs"/>
            </a:endParaRPr>
          </a:p>
        </p:txBody>
      </p:sp>
      <p:sp>
        <p:nvSpPr>
          <p:cNvPr id="27653" name="标题 2"/>
          <p:cNvSpPr>
            <a:spLocks noGrp="true"/>
          </p:cNvSpPr>
          <p:nvPr>
            <p:ph type="ctrTitle" hasCustomPrompt="true"/>
          </p:nvPr>
        </p:nvSpPr>
        <p:spPr>
          <a:xfrm>
            <a:off x="1828800" y="5387975"/>
            <a:ext cx="15078075" cy="1498600"/>
          </a:xfrm>
          <a:prstGeom prst="rect">
            <a:avLst/>
          </a:prstGeom>
          <a:noFill/>
          <a:ln>
            <a:noFill/>
          </a:ln>
        </p:spPr>
        <p:txBody>
          <a:bodyPr anchor="b" anchorCtr="false"/>
          <a:lstStyle/>
          <a:p>
            <a:pPr algn="l" defTabSz="1828165" fontAlgn="base">
              <a:buNone/>
            </a:pPr>
            <a:r>
              <a:rPr lang="en-US" altLang="zh-CN" kern="1200" dirty="0">
                <a:latin typeface="Noto Sans CJK SC" panose="020B0500000000000000" charset="-122"/>
                <a:ea typeface="+mj-ea"/>
                <a:cs typeface="+mj-cs"/>
              </a:rPr>
              <a:t>DTK </a:t>
            </a:r>
            <a:r>
              <a:rPr lang="zh-CN" altLang="en-US" kern="1200" dirty="0">
                <a:latin typeface="Noto Sans CJK SC" panose="020B0500000000000000" charset="-122"/>
                <a:ea typeface="+mj-ea"/>
                <a:cs typeface="+mj-cs"/>
              </a:rPr>
              <a:t>框架</a:t>
            </a:r>
            <a:r>
              <a:rPr lang="zh-CN" altLang="en-US" dirty="0">
                <a:ea typeface="+mj-ea"/>
                <a:cs typeface="+mj-cs"/>
                <a:sym typeface="+mn-ea"/>
              </a:rPr>
              <a:t>介绍、优势对比</a:t>
            </a:r>
            <a:endParaRPr lang="zh-CN" altLang="en-US" kern="1200" dirty="0">
              <a:latin typeface="Noto Sans CJK SC" panose="020B0500000000000000" charset="-122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false">
        <p:randomBar dir="vert"/>
        <p:sndAc>
          <p:stSnd>
            <p:snd r:embed="rId1" name="type.wav"/>
          </p:stSnd>
        </p:sndAc>
      </p:transition>
    </mc:Choice>
    <mc:Fallback>
      <p:transition spd="slow" advClick="false">
        <p:randomBar dir="vert"/>
        <p:sndAc>
          <p:stSnd>
            <p:snd r:embed="rId1" name="type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true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>
              <a:buNone/>
            </a:pPr>
            <a:r>
              <a:rPr lang="zh-CN" altLang="en-US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已经实现目标：</a:t>
            </a:r>
            <a:endParaRPr lang="zh-CN" altLang="en-US"/>
          </a:p>
          <a:p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成为了</a:t>
            </a:r>
            <a:r>
              <a:rPr lang="en-US" altLang="zh-CN"/>
              <a:t> Deepin</a:t>
            </a:r>
            <a:r>
              <a:rPr lang="en-US" altLang="en-US"/>
              <a:t>/UOS</a:t>
            </a:r>
            <a:r>
              <a:rPr lang="en-US" altLang="zh-CN"/>
              <a:t> </a:t>
            </a:r>
            <a:r>
              <a:rPr lang="zh-CN" altLang="en-US"/>
              <a:t>全家桶软件的构建库，本操作系统的底层基石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提供</a:t>
            </a:r>
            <a:r>
              <a:rPr lang="zh-CN" altLang="en-US">
                <a:sym typeface="+mn-ea"/>
              </a:rPr>
              <a:t>统一的控件</a:t>
            </a:r>
            <a:r>
              <a:rPr lang="zh-CN" altLang="en-US"/>
              <a:t>风格，美观的界面；提供浅色</a:t>
            </a:r>
            <a:r>
              <a:rPr lang="en-US" altLang="zh-CN"/>
              <a:t> /</a:t>
            </a:r>
            <a:r>
              <a:rPr lang="en-US" altLang="en-US"/>
              <a:t> </a:t>
            </a:r>
            <a:r>
              <a:rPr lang="zh-CN" altLang="en-US"/>
              <a:t>暗色主题切换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提供统一的边框、阴影、窗口圆角设置、窗口模糊等和系统密切相关的地方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API </a:t>
            </a:r>
            <a:r>
              <a:rPr lang="zh-CN" altLang="en-US"/>
              <a:t>接口向下兼容，长期稳定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>
              <a:buNone/>
            </a:pPr>
            <a:r>
              <a:rPr lang="zh-CN" altLang="en-US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未来目标：</a:t>
            </a:r>
            <a:endParaRPr lang="zh-CN" altLang="en-US"/>
          </a:p>
          <a:p>
            <a:pPr>
              <a:buFont typeface="Wingdings" panose="05000000000000000000" charset="0"/>
              <a:buNone/>
            </a:pPr>
            <a:endParaRPr lang="en-US" altLang="zh-CN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成为</a:t>
            </a:r>
            <a:r>
              <a:rPr lang="en-US" altLang="zh-CN"/>
              <a:t> Deepin</a:t>
            </a:r>
            <a:r>
              <a:rPr lang="en-US" altLang="en-US"/>
              <a:t>/</a:t>
            </a:r>
            <a:r>
              <a:rPr lang="en-US" altLang="zh-CN"/>
              <a:t>UOS </a:t>
            </a:r>
            <a:r>
              <a:rPr lang="zh-CN" altLang="en-US"/>
              <a:t>上面的</a:t>
            </a:r>
            <a:r>
              <a:rPr lang="en-US" altLang="zh-CN"/>
              <a:t> SDK</a:t>
            </a:r>
            <a:endParaRPr lang="en-US" altLang="zh-CN"/>
          </a:p>
          <a:p>
            <a:pPr>
              <a:buFont typeface="Wingdings" panose="05000000000000000000" charset="0"/>
              <a:buNone/>
            </a:pPr>
            <a:endParaRPr lang="zh-CN" altLang="en-US"/>
          </a:p>
          <a:p>
            <a:pPr>
              <a:buFont typeface="Wingdings" panose="05000000000000000000" charset="0"/>
              <a:buChar char=""/>
            </a:pPr>
            <a:endParaRPr lang="zh-CN" altLang="en-US"/>
          </a:p>
          <a:p>
            <a:pPr>
              <a:buFont typeface="Wingdings" panose="05000000000000000000" charset="0"/>
              <a:buNone/>
            </a:pPr>
            <a:endParaRPr lang="en-US" altLang="zh-CN"/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olidFill>
                  <a:srgbClr val="F2F2F2"/>
                </a:solidFill>
                <a:latin typeface="Noto Mono" panose="020B0609030804020204" charset="0"/>
                <a:sym typeface="+mn-ea"/>
              </a:rPr>
              <a:t>DTK </a:t>
            </a:r>
            <a:r>
              <a:rPr lang="zh-CN" altLang="en-US" dirty="0">
                <a:solidFill>
                  <a:srgbClr val="F2F2F2"/>
                </a:solidFill>
                <a:latin typeface="Noto Mono" panose="020B0609030804020204" charset="0"/>
                <a:sym typeface="+mn-ea"/>
              </a:rPr>
              <a:t>实现目标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en-US" altLang="zh-CN" dirty="0">
                <a:solidFill>
                  <a:srgbClr val="F2F2F2"/>
                </a:solidFill>
                <a:latin typeface="Noto Mono" panose="020B0609030804020204" charset="0"/>
                <a:sym typeface="+mn-ea"/>
              </a:rPr>
              <a:t>03</a:t>
            </a:r>
            <a:r>
              <a:rPr lang="zh-CN" altLang="en-US" dirty="0">
                <a:solidFill>
                  <a:srgbClr val="F2F2F2"/>
                </a:solidFill>
                <a:latin typeface="Noto Mono" panose="020B0609030804020204" charset="0"/>
                <a:sym typeface="+mn-ea"/>
              </a:rPr>
              <a:t>：</a:t>
            </a:r>
            <a:r>
              <a:rPr lang="en-US" altLang="zh-CN" dirty="0">
                <a:solidFill>
                  <a:srgbClr val="F2F2F2"/>
                </a:solidFill>
                <a:latin typeface="Noto Mono" panose="020B0609030804020204" charset="0"/>
                <a:sym typeface="+mn-ea"/>
              </a:rPr>
              <a:t>DTK 对比其它框架</a:t>
            </a:r>
            <a:endParaRPr lang="zh-CN" altLang="en-US"/>
          </a:p>
        </p:txBody>
      </p:sp>
      <p:sp>
        <p:nvSpPr>
          <p:cNvPr id="5" name="副标题 4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</p:nvPr>
        </p:nvGraphicFramePr>
        <p:xfrm>
          <a:off x="591185" y="1750695"/>
          <a:ext cx="23416260" cy="11530965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902710"/>
                <a:gridCol w="4599305"/>
                <a:gridCol w="3701415"/>
                <a:gridCol w="3407410"/>
                <a:gridCol w="3902710"/>
                <a:gridCol w="3902710"/>
              </a:tblGrid>
              <a:tr h="105918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DTK</a:t>
                      </a:r>
                      <a:endParaRPr lang="en-US" altLang="zh-CN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QT</a:t>
                      </a:r>
                      <a:endParaRPr lang="en-US" altLang="zh-CN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GTK</a:t>
                      </a:r>
                      <a:endParaRPr lang="en-US" altLang="zh-CN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wxWidget</a:t>
                      </a:r>
                      <a:endParaRPr lang="en-US" altLang="zh-CN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AWT</a:t>
                      </a:r>
                      <a:r>
                        <a:rPr lang="en-US" altLang="en-US"/>
                        <a:t>/Swing</a:t>
                      </a:r>
                      <a:endParaRPr lang="en-US" altLang="en-US"/>
                    </a:p>
                  </a:txBody>
                  <a:tcPr anchor="ctr" anchorCtr="false"/>
                </a:tc>
              </a:tr>
              <a:tr h="1059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开发语言</a:t>
                      </a:r>
                      <a:endParaRPr lang="zh-CN" altLang="en-US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C++</a:t>
                      </a:r>
                      <a:endParaRPr lang="en-US" altLang="zh-CN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600">
                          <a:sym typeface="+mn-ea"/>
                        </a:rPr>
                        <a:t>C++</a:t>
                      </a:r>
                      <a:endParaRPr lang="zh-CN" altLang="en-US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600">
                          <a:sym typeface="+mn-ea"/>
                        </a:rPr>
                        <a:t>C</a:t>
                      </a:r>
                      <a:endParaRPr lang="zh-CN" altLang="en-US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600">
                          <a:sym typeface="+mn-ea"/>
                        </a:rPr>
                        <a:t>C++</a:t>
                      </a:r>
                      <a:endParaRPr lang="zh-CN" altLang="en-US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Java</a:t>
                      </a:r>
                      <a:endParaRPr lang="en-US" altLang="zh-CN"/>
                    </a:p>
                  </a:txBody>
                  <a:tcPr anchor="ctr" anchorCtr="false"/>
                </a:tc>
              </a:tr>
              <a:tr h="1059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跨平台</a:t>
                      </a:r>
                      <a:endParaRPr lang="zh-CN" altLang="en-US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●</a:t>
                      </a:r>
                      <a:endParaRPr lang="zh-CN" altLang="en-US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600">
                          <a:sym typeface="+mn-ea"/>
                        </a:rPr>
                        <a:t>●</a:t>
                      </a:r>
                      <a:endParaRPr lang="zh-CN" altLang="en-US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●</a:t>
                      </a:r>
                      <a:endParaRPr lang="zh-CN" altLang="en-US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600">
                          <a:sym typeface="+mn-ea"/>
                        </a:rPr>
                        <a:t>●</a:t>
                      </a:r>
                      <a:endParaRPr lang="zh-CN" altLang="en-US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600">
                          <a:sym typeface="+mn-ea"/>
                        </a:rPr>
                        <a:t>●</a:t>
                      </a:r>
                      <a:endParaRPr lang="en-US" altLang="zh-CN" sz="3600">
                        <a:sym typeface="+mn-ea"/>
                      </a:endParaRPr>
                    </a:p>
                  </a:txBody>
                  <a:tcPr anchor="ctr" anchorCtr="false"/>
                </a:tc>
              </a:tr>
              <a:tr h="1188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许可证</a:t>
                      </a:r>
                      <a:endParaRPr lang="zh-CN" altLang="en-US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LGPL</a:t>
                      </a:r>
                      <a:endParaRPr lang="zh-CN" altLang="en-US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600">
                          <a:sym typeface="+mn-ea"/>
                        </a:rPr>
                        <a:t>LGPL </a:t>
                      </a:r>
                      <a:endParaRPr lang="zh-CN" altLang="en-US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600">
                          <a:sym typeface="+mn-ea"/>
                        </a:rPr>
                        <a:t>LGPL </a:t>
                      </a:r>
                      <a:endParaRPr lang="en-US" altLang="zh-CN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600">
                          <a:sym typeface="+mn-ea"/>
                        </a:rPr>
                        <a:t>WXL*</a:t>
                      </a:r>
                      <a:endParaRPr lang="en-US" altLang="zh-CN" sz="36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？</a:t>
                      </a:r>
                      <a:endParaRPr lang="zh-CN" altLang="en-US"/>
                    </a:p>
                  </a:txBody>
                  <a:tcPr anchor="ctr" anchorCtr="false"/>
                </a:tc>
              </a:tr>
              <a:tr h="1059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运行速度</a:t>
                      </a:r>
                      <a:endParaRPr lang="zh-CN" altLang="en-US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600">
                          <a:sym typeface="+mn-ea"/>
                        </a:rPr>
                        <a:t>★★★★</a:t>
                      </a:r>
                      <a:endParaRPr lang="zh-CN" altLang="en-US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600">
                          <a:sym typeface="+mn-ea"/>
                        </a:rPr>
                        <a:t>★★★★</a:t>
                      </a:r>
                      <a:endParaRPr lang="zh-CN" altLang="en-US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600">
                          <a:sym typeface="+mn-ea"/>
                        </a:rPr>
                        <a:t>★★★</a:t>
                      </a:r>
                      <a:endParaRPr lang="zh-CN" altLang="en-US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600">
                          <a:sym typeface="+mn-ea"/>
                        </a:rPr>
                        <a:t>★★★★</a:t>
                      </a:r>
                      <a:endParaRPr lang="zh-CN" altLang="en-US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600">
                          <a:sym typeface="+mn-ea"/>
                        </a:rPr>
                        <a:t>★★</a:t>
                      </a:r>
                      <a:endParaRPr lang="zh-CN" altLang="en-US"/>
                    </a:p>
                  </a:txBody>
                  <a:tcPr anchor="ctr" anchorCtr="false"/>
                </a:tc>
              </a:tr>
              <a:tr h="1059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学习成本</a:t>
                      </a:r>
                      <a:endParaRPr lang="zh-CN" altLang="en-US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600">
                          <a:sym typeface="+mn-ea"/>
                        </a:rPr>
                        <a:t>★</a:t>
                      </a:r>
                      <a:endParaRPr lang="zh-CN" altLang="en-US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600">
                          <a:sym typeface="+mn-ea"/>
                        </a:rPr>
                        <a:t>★</a:t>
                      </a:r>
                      <a:endParaRPr lang="zh-CN" altLang="en-US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600">
                          <a:sym typeface="+mn-ea"/>
                        </a:rPr>
                        <a:t>★★</a:t>
                      </a:r>
                      <a:endParaRPr lang="zh-CN" altLang="en-US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600">
                          <a:sym typeface="+mn-ea"/>
                        </a:rPr>
                        <a:t>★★</a:t>
                      </a:r>
                      <a:endParaRPr lang="zh-CN" altLang="en-US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600">
                          <a:sym typeface="+mn-ea"/>
                        </a:rPr>
                        <a:t>★★★</a:t>
                      </a:r>
                      <a:endParaRPr lang="zh-CN" altLang="en-US"/>
                    </a:p>
                  </a:txBody>
                  <a:tcPr anchor="ctr" anchorCtr="false"/>
                </a:tc>
              </a:tr>
              <a:tr h="1059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UI </a:t>
                      </a:r>
                      <a:r>
                        <a:rPr lang="zh-CN" altLang="en-US"/>
                        <a:t>布局</a:t>
                      </a:r>
                      <a:endParaRPr lang="zh-CN" altLang="en-US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容易</a:t>
                      </a:r>
                      <a:endParaRPr lang="zh-CN" altLang="en-US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600">
                          <a:sym typeface="+mn-ea"/>
                        </a:rPr>
                        <a:t>容易</a:t>
                      </a:r>
                      <a:endParaRPr lang="zh-CN" altLang="en-US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偏难</a:t>
                      </a:r>
                      <a:endParaRPr lang="zh-CN" altLang="en-US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一般</a:t>
                      </a:r>
                      <a:endParaRPr lang="zh-CN" altLang="en-US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600">
                          <a:sym typeface="+mn-ea"/>
                        </a:rPr>
                        <a:t>容易</a:t>
                      </a:r>
                      <a:endParaRPr lang="zh-CN" altLang="en-US"/>
                    </a:p>
                  </a:txBody>
                  <a:tcPr anchor="ctr" anchorCtr="false"/>
                </a:tc>
              </a:tr>
              <a:tr h="1737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文档</a:t>
                      </a:r>
                      <a:endParaRPr lang="zh-CN" altLang="en-US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600">
                          <a:sym typeface="+mn-ea"/>
                        </a:rPr>
                        <a:t>十分丰富（含大量中文文档）</a:t>
                      </a:r>
                      <a:endParaRPr lang="zh-CN" altLang="en-US" sz="36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600">
                          <a:sym typeface="+mn-ea"/>
                        </a:rPr>
                        <a:t>十分丰富（英文）</a:t>
                      </a:r>
                      <a:endParaRPr lang="zh-CN" altLang="en-US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一般</a:t>
                      </a:r>
                      <a:endParaRPr lang="zh-CN" altLang="en-US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缺乏</a:t>
                      </a:r>
                      <a:endParaRPr lang="zh-CN" altLang="en-US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一般</a:t>
                      </a:r>
                      <a:endParaRPr lang="zh-CN" altLang="en-US"/>
                    </a:p>
                  </a:txBody>
                  <a:tcPr anchor="ctr" anchorCtr="false"/>
                </a:tc>
              </a:tr>
              <a:tr h="1059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工具库</a:t>
                      </a:r>
                      <a:endParaRPr lang="zh-CN" altLang="en-US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十分丰富</a:t>
                      </a:r>
                      <a:endParaRPr lang="en-US" altLang="zh-CN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600">
                          <a:sym typeface="+mn-ea"/>
                        </a:rPr>
                        <a:t>十分丰富</a:t>
                      </a:r>
                      <a:endParaRPr lang="zh-CN" altLang="en-US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600">
                          <a:sym typeface="+mn-ea"/>
                        </a:rPr>
                        <a:t>一般</a:t>
                      </a:r>
                      <a:endParaRPr lang="zh-CN" altLang="en-US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600">
                          <a:sym typeface="+mn-ea"/>
                        </a:rPr>
                        <a:t>一般</a:t>
                      </a:r>
                      <a:endParaRPr lang="zh-CN" altLang="en-US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600">
                          <a:sym typeface="+mn-ea"/>
                        </a:rPr>
                        <a:t>一般</a:t>
                      </a:r>
                      <a:endParaRPr lang="zh-CN" altLang="en-US"/>
                    </a:p>
                  </a:txBody>
                  <a:tcPr anchor="ctr" anchorCtr="false"/>
                </a:tc>
              </a:tr>
              <a:tr h="1188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控件样式</a:t>
                      </a:r>
                      <a:endParaRPr lang="zh-CN" altLang="en-US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样式美观、风格统一</a:t>
                      </a:r>
                      <a:endParaRPr lang="zh-CN" altLang="en-US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一般</a:t>
                      </a:r>
                      <a:endParaRPr lang="zh-CN" altLang="en-US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处于上时代</a:t>
                      </a:r>
                      <a:endParaRPr lang="zh-CN" altLang="en-US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600">
                          <a:sym typeface="+mn-ea"/>
                        </a:rPr>
                        <a:t>？</a:t>
                      </a:r>
                      <a:endParaRPr lang="zh-CN" altLang="en-US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600">
                          <a:sym typeface="+mn-ea"/>
                        </a:rPr>
                        <a:t>？</a:t>
                      </a:r>
                      <a:endParaRPr lang="zh-CN" altLang="en-US"/>
                    </a:p>
                  </a:txBody>
                  <a:tcPr anchor="ctr" anchorCtr="false"/>
                </a:tc>
              </a:tr>
            </a:tbl>
          </a:graphicData>
        </a:graphic>
      </p:graphicFrame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>
                <a:solidFill>
                  <a:srgbClr val="F2F2F2"/>
                </a:solidFill>
                <a:latin typeface="Noto Mono" panose="020B0609030804020204" charset="0"/>
                <a:sym typeface="+mn-ea"/>
              </a:rPr>
              <a:t>DTK 对比其它框架</a:t>
            </a:r>
            <a:endParaRPr lang="en-US" altLang="zh-CN"/>
          </a:p>
        </p:txBody>
      </p:sp>
      <p:pic>
        <p:nvPicPr>
          <p:cNvPr id="8" name="图片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8594705" y="777875"/>
            <a:ext cx="1688465" cy="12338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0" y="228600"/>
            <a:ext cx="1280795" cy="177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2855" y="777875"/>
            <a:ext cx="1348740" cy="14554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4265" y="980440"/>
            <a:ext cx="1647190" cy="12071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7708265" y="823595"/>
            <a:ext cx="1363980" cy="13639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1485900" y="2122170"/>
            <a:ext cx="21406485" cy="10523220"/>
          </a:xfrm>
        </p:spPr>
        <p:txBody>
          <a:bodyPr>
            <a:normAutofit fontScale="90000" lnSpcReduction="10000"/>
          </a:bodyPr>
          <a:p>
            <a:pPr>
              <a:buNone/>
            </a:pPr>
            <a:r>
              <a:rPr lang="en-US" altLang="zh-CN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DTK </a:t>
            </a:r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</a:t>
            </a:r>
            <a:r>
              <a:rPr lang="en-US" altLang="zh-CN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2015 </a:t>
            </a:r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年采用新</a:t>
            </a:r>
            <a:r>
              <a:rPr lang="en-US" altLang="zh-CN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Qt5  </a:t>
            </a:r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框架</a:t>
            </a:r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进行开发；这里将</a:t>
            </a:r>
            <a:r>
              <a:rPr lang="en-US" altLang="zh-CN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Qt </a:t>
            </a:r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于</a:t>
            </a:r>
            <a:r>
              <a:rPr lang="en-US" altLang="zh-CN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GTK </a:t>
            </a:r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进行对比。</a:t>
            </a:r>
            <a:r>
              <a:rPr lang="en-US" altLang="zh-CN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      </a:t>
            </a:r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zh-CN" altLang="en-US" sz="54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鉴于</a:t>
            </a:r>
            <a:r>
              <a:rPr lang="en-US" altLang="zh-CN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5400">
                <a:sym typeface="+mn-ea"/>
              </a:rPr>
              <a:t>wxWidget </a:t>
            </a:r>
            <a:r>
              <a:rPr lang="zh-CN" altLang="en-US" sz="5400">
                <a:sym typeface="+mn-ea"/>
              </a:rPr>
              <a:t>和</a:t>
            </a:r>
            <a:r>
              <a:rPr lang="en-US" altLang="zh-CN" sz="5400">
                <a:sym typeface="+mn-ea"/>
              </a:rPr>
              <a:t> AWT</a:t>
            </a:r>
            <a:r>
              <a:rPr lang="en-US" altLang="en-US" sz="5400">
                <a:sym typeface="+mn-ea"/>
              </a:rPr>
              <a:t>/Swing </a:t>
            </a:r>
            <a:r>
              <a:rPr lang="zh-CN" altLang="en-US" sz="5400">
                <a:sym typeface="+mn-ea"/>
              </a:rPr>
              <a:t>用户较少，故不讨论</a:t>
            </a:r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br>
              <a:rPr lang="zh-CN" altLang="en-US"/>
            </a:br>
            <a:endParaRPr lang="zh-CN" altLang="en-US"/>
          </a:p>
          <a:p>
            <a:pPr>
              <a:buNone/>
            </a:pP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zh-CN" sz="5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Qt </a:t>
            </a:r>
            <a:r>
              <a:rPr lang="zh-CN" altLang="en-US" sz="5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框架：</a:t>
            </a:r>
            <a:endParaRPr lang="zh-CN" altLang="en-US" sz="6000" b="1"/>
          </a:p>
          <a:p>
            <a:pPr lvl="1">
              <a:buFont typeface="Wingdings" panose="05000000000000000000" charset="0"/>
              <a:buChar char=""/>
            </a:pPr>
            <a:r>
              <a:rPr lang="zh-CN" altLang="en-US" sz="4400">
                <a:solidFill>
                  <a:schemeClr val="bg1"/>
                </a:solidFill>
                <a:sym typeface="+mn-ea"/>
              </a:rPr>
              <a:t>使用</a:t>
            </a:r>
            <a:r>
              <a:rPr lang="en-US" altLang="zh-CN" sz="4400">
                <a:solidFill>
                  <a:schemeClr val="bg1"/>
                </a:solidFill>
                <a:sym typeface="+mn-ea"/>
              </a:rPr>
              <a:t> C++ </a:t>
            </a:r>
            <a:r>
              <a:rPr lang="zh-CN" altLang="en-US" sz="4400">
                <a:solidFill>
                  <a:schemeClr val="bg1"/>
                </a:solidFill>
                <a:sym typeface="+mn-ea"/>
              </a:rPr>
              <a:t>开发，是面向对象的语言；</a:t>
            </a:r>
            <a:endParaRPr lang="zh-CN" altLang="en-US" sz="4400">
              <a:solidFill>
                <a:schemeClr val="bg1"/>
              </a:solidFill>
              <a:sym typeface="+mn-ea"/>
            </a:endParaRPr>
          </a:p>
          <a:p>
            <a:pPr lvl="1">
              <a:buFont typeface="Wingdings" panose="05000000000000000000" charset="0"/>
              <a:buChar char=""/>
            </a:pPr>
            <a:r>
              <a:rPr lang="zh-CN" altLang="en-US" sz="4400">
                <a:solidFill>
                  <a:schemeClr val="bg1"/>
                </a:solidFill>
                <a:sym typeface="+mn-ea"/>
              </a:rPr>
              <a:t>简单易学、漂亮的界面、独立安装、跨平台、</a:t>
            </a:r>
            <a:r>
              <a:rPr lang="zh-CN" altLang="en-US" sz="4400" b="1">
                <a:solidFill>
                  <a:schemeClr val="bg1"/>
                </a:solidFill>
                <a:sym typeface="+mn-ea"/>
              </a:rPr>
              <a:t>文档丰富、工具库非常丰富</a:t>
            </a:r>
            <a:endParaRPr lang="zh-CN" altLang="en-US" b="1"/>
          </a:p>
          <a:p>
            <a:pPr>
              <a:buFont typeface="Wingdings" panose="05000000000000000000" charset="0"/>
              <a:buNone/>
            </a:pPr>
            <a:endParaRPr lang="zh-CN" altLang="en-US"/>
          </a:p>
          <a:p>
            <a:pPr>
              <a:buFont typeface="Wingdings" panose="05000000000000000000" charset="0"/>
              <a:buNone/>
            </a:pPr>
            <a:endParaRPr lang="zh-CN" altLang="en-US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>
              <a:buFont typeface="Wingdings" panose="05000000000000000000" charset="0"/>
              <a:buChar char=""/>
            </a:pPr>
            <a:r>
              <a:rPr lang="en-US" altLang="zh-CN" sz="5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GTK </a:t>
            </a:r>
            <a:r>
              <a:rPr lang="zh-CN" altLang="en-US" sz="5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框架：</a:t>
            </a:r>
            <a:endParaRPr lang="zh-CN" altLang="en-US" sz="4800" b="1"/>
          </a:p>
          <a:p>
            <a:pPr lvl="1">
              <a:buFont typeface="Wingdings" panose="05000000000000000000" charset="0"/>
              <a:buChar char=""/>
            </a:pPr>
            <a:r>
              <a:rPr lang="en-US" altLang="zh-CN" sz="3925">
                <a:solidFill>
                  <a:schemeClr val="bg1"/>
                </a:solidFill>
              </a:rPr>
              <a:t> </a:t>
            </a:r>
            <a:r>
              <a:rPr lang="zh-CN" altLang="en-US" sz="3925">
                <a:solidFill>
                  <a:schemeClr val="bg1"/>
                </a:solidFill>
              </a:rPr>
              <a:t>使用</a:t>
            </a:r>
            <a:r>
              <a:rPr lang="en-US" altLang="zh-CN" sz="3925">
                <a:solidFill>
                  <a:schemeClr val="bg1"/>
                </a:solidFill>
              </a:rPr>
              <a:t> C</a:t>
            </a:r>
            <a:r>
              <a:rPr lang="zh-CN" altLang="en-US" sz="3925">
                <a:solidFill>
                  <a:schemeClr val="bg1"/>
                </a:solidFill>
              </a:rPr>
              <a:t>语言</a:t>
            </a:r>
            <a:r>
              <a:rPr lang="en-US" altLang="zh-CN" sz="3925">
                <a:solidFill>
                  <a:schemeClr val="bg1"/>
                </a:solidFill>
              </a:rPr>
              <a:t> </a:t>
            </a:r>
            <a:r>
              <a:rPr lang="zh-CN" altLang="en-US" sz="3925">
                <a:solidFill>
                  <a:schemeClr val="bg1"/>
                </a:solidFill>
              </a:rPr>
              <a:t>开发，面向过程的语言；</a:t>
            </a:r>
            <a:endParaRPr lang="zh-CN" altLang="en-US" sz="3925">
              <a:solidFill>
                <a:schemeClr val="bg1"/>
              </a:solidFill>
            </a:endParaRPr>
          </a:p>
          <a:p>
            <a:pPr lvl="1">
              <a:buFont typeface="Wingdings" panose="05000000000000000000" charset="0"/>
              <a:buChar char=""/>
            </a:pPr>
            <a:r>
              <a:rPr lang="zh-CN" altLang="en-US" sz="3925">
                <a:solidFill>
                  <a:schemeClr val="bg1"/>
                </a:solidFill>
              </a:rPr>
              <a:t>学习成本略高，</a:t>
            </a:r>
            <a:r>
              <a:rPr lang="zh-CN" altLang="en-US" sz="3925" b="1">
                <a:solidFill>
                  <a:schemeClr val="bg1"/>
                </a:solidFill>
              </a:rPr>
              <a:t>文档一般、工具库一般</a:t>
            </a:r>
            <a:endParaRPr lang="zh-CN" altLang="en-US" sz="4795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DTK </a:t>
            </a:r>
            <a:r>
              <a:rPr lang="zh-CN" altLang="en-US"/>
              <a:t>于</a:t>
            </a:r>
            <a:r>
              <a:rPr lang="en-US" altLang="zh-CN"/>
              <a:t> GTK </a:t>
            </a:r>
            <a:r>
              <a:rPr lang="zh-CN" altLang="en-US"/>
              <a:t>详细对比</a:t>
            </a:r>
            <a:endParaRPr lang="zh-CN" altLang="en-US"/>
          </a:p>
        </p:txBody>
      </p:sp>
      <p:sp>
        <p:nvSpPr>
          <p:cNvPr id="5" name="文本框 4"/>
          <p:cNvSpPr txBox="true"/>
          <p:nvPr/>
        </p:nvSpPr>
        <p:spPr>
          <a:xfrm>
            <a:off x="1590675" y="12981305"/>
            <a:ext cx="131660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r>
              <a:rPr lang="en-US" altLang="zh-CN" sz="3600" i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PS</a:t>
            </a:r>
            <a:r>
              <a:rPr lang="zh-CN" altLang="en-US" sz="3600" i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：面向对象比面向过程更优秀的，基本是所有编程人员共识</a:t>
            </a:r>
            <a:r>
              <a:rPr lang="en-US" altLang="zh-CN" sz="3600" i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.</a:t>
            </a:r>
            <a:endParaRPr lang="en-US" altLang="zh-CN" sz="3600" i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6104235" y="8228330"/>
          <a:ext cx="8018145" cy="58775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672715"/>
                <a:gridCol w="2672715"/>
                <a:gridCol w="2672715"/>
              </a:tblGrid>
              <a:tr h="73469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GTK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Qt</a:t>
                      </a:r>
                      <a:endParaRPr lang="en-US" altLang="zh-CN"/>
                    </a:p>
                  </a:txBody>
                  <a:tcPr/>
                </a:tc>
              </a:tr>
              <a:tr h="734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开发语言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c++</a:t>
                      </a:r>
                      <a:endParaRPr lang="en-US" altLang="zh-CN"/>
                    </a:p>
                  </a:txBody>
                  <a:tcPr/>
                </a:tc>
              </a:tr>
              <a:tr h="734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跨平台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支持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支持</a:t>
                      </a:r>
                      <a:endParaRPr lang="zh-CN" altLang="en-US"/>
                    </a:p>
                  </a:txBody>
                  <a:tcPr/>
                </a:tc>
              </a:tr>
              <a:tr h="734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学习成本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低</a:t>
                      </a:r>
                      <a:endParaRPr lang="zh-CN" altLang="en-US"/>
                    </a:p>
                  </a:txBody>
                  <a:tcPr/>
                </a:tc>
              </a:tr>
              <a:tr h="734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代码布局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/>
                        <a:t>中等</a:t>
                      </a:r>
                      <a:endParaRPr lang="zh-CN" altLang="en-US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/>
                        <a:t>容易</a:t>
                      </a:r>
                      <a:endParaRPr lang="zh-CN" altLang="en-US" b="0"/>
                    </a:p>
                  </a:txBody>
                  <a:tcPr/>
                </a:tc>
              </a:tr>
              <a:tr h="734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工具库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一般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非常丰富</a:t>
                      </a:r>
                      <a:endParaRPr lang="zh-CN" altLang="en-US"/>
                    </a:p>
                  </a:txBody>
                  <a:tcPr/>
                </a:tc>
              </a:tr>
              <a:tr h="734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文档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一般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优秀典范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892385" y="7512685"/>
            <a:ext cx="1229995" cy="9010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8605" y="7345680"/>
            <a:ext cx="989965" cy="1068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true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"/>
            </a:pPr>
            <a:r>
              <a:rPr lang="en-US" altLang="zh-CN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5400"/>
              <a:t>DTK </a:t>
            </a:r>
            <a:r>
              <a:rPr lang="zh-CN" altLang="en-US" sz="5400"/>
              <a:t>在实际开发</a:t>
            </a:r>
            <a:r>
              <a:rPr lang="en-US" altLang="zh-CN" sz="5400"/>
              <a:t> </a:t>
            </a:r>
            <a:r>
              <a:rPr lang="en-US" altLang="zh-CN" sz="5400">
                <a:sym typeface="+mn-ea"/>
              </a:rPr>
              <a:t>DDE </a:t>
            </a:r>
            <a:r>
              <a:rPr lang="zh-CN" altLang="en-US" sz="5400">
                <a:sym typeface="+mn-ea"/>
              </a:rPr>
              <a:t>时</a:t>
            </a:r>
            <a:r>
              <a:rPr lang="zh-CN" altLang="en-US" sz="5400"/>
              <a:t>，</a:t>
            </a:r>
            <a:r>
              <a:rPr lang="zh-CN" altLang="en-US" sz="5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重写了基本所有</a:t>
            </a:r>
            <a:r>
              <a:rPr lang="en-US" altLang="zh-CN" sz="5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Qt </a:t>
            </a:r>
            <a:r>
              <a:rPr lang="zh-CN" altLang="en-US" sz="5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自带控件样式，且加入了大量的自研控件。且有着配套的</a:t>
            </a:r>
            <a:r>
              <a:rPr lang="en-US" altLang="zh-CN" sz="5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dxcb </a:t>
            </a:r>
            <a:r>
              <a:rPr lang="zh-CN" altLang="en-US" sz="5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插件和</a:t>
            </a:r>
            <a:r>
              <a:rPr lang="en-US" altLang="zh-CN" sz="5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style </a:t>
            </a:r>
            <a:r>
              <a:rPr lang="zh-CN" altLang="en-US" sz="5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样式插件，比直接使用控件的样式封装更加高效</a:t>
            </a:r>
            <a:r>
              <a:rPr lang="zh-CN" altLang="en-US" sz="5400"/>
              <a:t>。</a:t>
            </a:r>
            <a:endParaRPr lang="zh-CN" altLang="en-US" sz="5400"/>
          </a:p>
          <a:p>
            <a:pPr>
              <a:buFont typeface="Wingdings" panose="05000000000000000000" charset="0"/>
              <a:buChar char=""/>
            </a:pPr>
            <a:endParaRPr lang="zh-CN" altLang="en-US" sz="5400"/>
          </a:p>
          <a:p>
            <a:pPr>
              <a:buFont typeface="Wingdings" panose="05000000000000000000" charset="0"/>
              <a:buNone/>
            </a:pPr>
            <a:endParaRPr lang="en-US" altLang="zh-CN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"/>
            </a:pPr>
            <a:r>
              <a:rPr lang="en-US" altLang="zh-CN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5400"/>
              <a:t>GTK </a:t>
            </a:r>
            <a:r>
              <a:rPr lang="zh-CN" altLang="en-US" sz="5400"/>
              <a:t>有着自带缺陷，</a:t>
            </a:r>
            <a:r>
              <a:rPr lang="zh-CN" altLang="en-US" sz="5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它无法利用以传统方法为</a:t>
            </a:r>
            <a:r>
              <a:rPr lang="en-US" altLang="zh-CN" sz="5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 sz="5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X11</a:t>
            </a:r>
            <a:r>
              <a:rPr lang="en-US" altLang="zh-CN" sz="5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 sz="5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定制的</a:t>
            </a:r>
            <a:r>
              <a:rPr lang="en-US" altLang="zh-CN" sz="5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 sz="5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r>
              <a:rPr lang="en-US" altLang="zh-CN" sz="5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 sz="5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资源数据库。</a:t>
            </a:r>
            <a:endParaRPr lang="zh-CN" altLang="en-US" sz="5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标题 5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DTK </a:t>
            </a:r>
            <a:r>
              <a:rPr lang="zh-CN" altLang="en-US"/>
              <a:t>对</a:t>
            </a:r>
            <a:r>
              <a:rPr lang="en-US" altLang="zh-CN"/>
              <a:t> GTK </a:t>
            </a:r>
            <a:r>
              <a:rPr lang="zh-CN" altLang="en-US"/>
              <a:t>的优势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true"/>
          </p:cNvSpPr>
          <p:nvPr>
            <p:ph idx="1"/>
          </p:nvPr>
        </p:nvSpPr>
        <p:spPr>
          <a:xfrm>
            <a:off x="1294765" y="2440940"/>
            <a:ext cx="22546945" cy="10557510"/>
          </a:xfrm>
        </p:spPr>
        <p:txBody>
          <a:bodyPr>
            <a:normAutofit fontScale="90000" lnSpcReduction="20000"/>
          </a:bodyPr>
          <a:p>
            <a:pPr>
              <a:buFont typeface="Wingdings" panose="05000000000000000000" charset="0"/>
              <a:buChar char=""/>
            </a:pPr>
            <a:r>
              <a:rPr lang="en-US" altLang="zh-CN" sz="5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 sz="5400" b="1">
                <a:solidFill>
                  <a:schemeClr val="accent4"/>
                </a:solidFill>
                <a:effectLst/>
                <a:sym typeface="+mn-ea"/>
              </a:rPr>
              <a:t>使用</a:t>
            </a:r>
            <a:r>
              <a:rPr lang="en-US" altLang="zh-CN" sz="5400" b="1">
                <a:solidFill>
                  <a:schemeClr val="accent4"/>
                </a:solidFill>
                <a:effectLst/>
                <a:sym typeface="+mn-ea"/>
              </a:rPr>
              <a:t> DTK </a:t>
            </a:r>
            <a:r>
              <a:rPr lang="zh-CN" altLang="en-US" sz="5400" b="1">
                <a:solidFill>
                  <a:schemeClr val="accent4"/>
                </a:solidFill>
                <a:effectLst/>
                <a:sym typeface="+mn-ea"/>
              </a:rPr>
              <a:t>进行开发的界面优点</a:t>
            </a:r>
            <a:endParaRPr lang="en-US" altLang="zh-CN" sz="5400">
              <a:solidFill>
                <a:schemeClr val="accent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"/>
            </a:pPr>
            <a:endParaRPr lang="en-US" altLang="zh-CN" sz="5400">
              <a:solidFill>
                <a:schemeClr val="accent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buFont typeface="Wingdings" panose="05000000000000000000" charset="0"/>
              <a:buChar char=""/>
            </a:pPr>
            <a:r>
              <a:rPr lang="en-US" altLang="zh-CN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en-US" altLang="zh-CN" sz="54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DTK 提供统一的</a:t>
            </a:r>
            <a:r>
              <a:rPr lang="zh-CN" altLang="en-US" sz="54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控件</a:t>
            </a:r>
            <a:r>
              <a:rPr lang="en-US" altLang="zh-CN" sz="54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外观和界面设计</a:t>
            </a:r>
            <a:r>
              <a:rPr lang="zh-CN" altLang="en-US" sz="54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，自带浅色（白）和深色（黑）两套主题</a:t>
            </a:r>
            <a:endParaRPr lang="en-US" altLang="zh-CN" sz="54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buFont typeface="Wingdings" panose="05000000000000000000" charset="0"/>
              <a:buChar char=""/>
            </a:pPr>
            <a:endParaRPr lang="en-US" altLang="zh-CN" sz="54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buFont typeface="Wingdings" panose="05000000000000000000" charset="0"/>
              <a:buChar char=""/>
            </a:pPr>
            <a:r>
              <a:rPr lang="en-US" altLang="zh-CN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en-US" altLang="zh-CN" sz="54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DTK </a:t>
            </a:r>
            <a:r>
              <a:rPr lang="zh-CN" altLang="en-US" sz="54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自带多种活动色（九种），随心随时切换</a:t>
            </a:r>
            <a:endParaRPr lang="en-US" altLang="zh-CN" sz="54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buFont typeface="Wingdings" panose="05000000000000000000" charset="0"/>
              <a:buChar char=""/>
            </a:pPr>
            <a:endParaRPr lang="en-US" altLang="zh-CN" sz="54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buFont typeface="Wingdings" panose="05000000000000000000" charset="0"/>
              <a:buChar char=""/>
            </a:pPr>
            <a:r>
              <a:rPr lang="en-US" altLang="zh-CN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en-US" altLang="zh-CN" sz="54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DTK </a:t>
            </a:r>
            <a:r>
              <a:rPr lang="zh-CN" altLang="en-US" sz="54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对高分屏支持很好，且小数的缩放比显示也很好</a:t>
            </a:r>
            <a:endParaRPr lang="zh-CN" altLang="en-US" sz="54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buFont typeface="Wingdings" panose="05000000000000000000" charset="0"/>
              <a:buChar char=""/>
            </a:pPr>
            <a:endParaRPr lang="zh-CN" altLang="en-US" sz="54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buFont typeface="Wingdings" panose="05000000000000000000" charset="0"/>
              <a:buChar char=""/>
            </a:pPr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en-US" altLang="zh-CN" sz="54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DTK </a:t>
            </a:r>
            <a:r>
              <a:rPr lang="zh-CN" altLang="en-US" sz="54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包含丰富的中文代码注释，实时更新的</a:t>
            </a:r>
            <a:r>
              <a:rPr lang="en-US" altLang="zh-CN" sz="54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API </a:t>
            </a:r>
            <a:r>
              <a:rPr lang="zh-CN" altLang="en-US" sz="54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文档网页，</a:t>
            </a:r>
            <a:endParaRPr lang="zh-CN" altLang="en-US" sz="54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buFont typeface="Wingdings" panose="05000000000000000000" charset="0"/>
              <a:buChar char=""/>
            </a:pPr>
            <a:endParaRPr lang="zh-CN" altLang="en-US" sz="54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buFont typeface="Wingdings" panose="05000000000000000000" charset="0"/>
              <a:buChar char=""/>
            </a:pPr>
            <a:r>
              <a:rPr lang="en-US" altLang="zh-CN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zh-CN" altLang="en-US" sz="54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坚持多年的独创的大圆角风格（现可设为小圆角、直角）；如今业界标杆</a:t>
            </a:r>
            <a:r>
              <a:rPr lang="en-US" altLang="zh-CN" sz="54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Mac </a:t>
            </a:r>
            <a:r>
              <a:rPr lang="zh-CN" altLang="en-US" sz="54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的</a:t>
            </a:r>
            <a:r>
              <a:rPr lang="en-US" altLang="zh-CN" sz="54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BigSur </a:t>
            </a:r>
            <a:r>
              <a:rPr lang="zh-CN" altLang="en-US" sz="54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也是同样设计，可见</a:t>
            </a:r>
            <a:r>
              <a:rPr lang="en-US" altLang="zh-CN" sz="54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DDE </a:t>
            </a:r>
            <a:r>
              <a:rPr lang="zh-CN" altLang="en-US" sz="54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的一直的设计审美的独树一帜</a:t>
            </a:r>
            <a:endParaRPr lang="zh-CN" altLang="en-US" sz="5400">
              <a:solidFill>
                <a:schemeClr val="accent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buFont typeface="Wingdings" panose="05000000000000000000" charset="0"/>
              <a:buChar char=""/>
            </a:pPr>
            <a:endParaRPr lang="zh-CN" altLang="en-US" sz="5400">
              <a:solidFill>
                <a:schemeClr val="accent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buFont typeface="Wingdings" panose="05000000000000000000" charset="0"/>
              <a:buNone/>
            </a:pPr>
            <a:endParaRPr lang="zh-CN" altLang="en-US" sz="5400">
              <a:solidFill>
                <a:schemeClr val="accent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"/>
            </a:pPr>
            <a:endParaRPr lang="en-US" altLang="zh-CN" sz="5400">
              <a:solidFill>
                <a:schemeClr val="accent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"/>
            </a:pPr>
            <a:r>
              <a:rPr lang="en-US" altLang="zh-CN" sz="5400"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 sz="5400"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而已被定死的</a:t>
            </a:r>
            <a:r>
              <a:rPr lang="en-US" altLang="zh-CN" sz="5400"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GTK </a:t>
            </a:r>
            <a:r>
              <a:rPr lang="zh-CN" altLang="en-US" sz="5400"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风格样式</a:t>
            </a:r>
            <a:r>
              <a:rPr lang="zh-CN" altLang="en-US" sz="54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，无法自定义每一个控件的样式，缺少灵活和自定义。</a:t>
            </a:r>
            <a:endParaRPr lang="zh-CN" altLang="en-US" sz="54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DTK </a:t>
            </a:r>
            <a:r>
              <a:rPr lang="zh-CN" altLang="en-US"/>
              <a:t>其它优点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" name="内容占位符 7"/>
          <p:cNvGraphicFramePr/>
          <p:nvPr>
            <p:ph idx="1"/>
          </p:nvPr>
        </p:nvGraphicFramePr>
        <p:xfrm>
          <a:off x="602615" y="2071370"/>
          <a:ext cx="23173055" cy="1039495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720340"/>
                <a:gridCol w="2720975"/>
                <a:gridCol w="3312160"/>
                <a:gridCol w="14419580"/>
              </a:tblGrid>
              <a:tr h="85217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DTK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GTK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备注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528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开发语言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C++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Qt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是面向对象语言，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 GTK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是面向过程语言编写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521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界面样式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美观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一般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3600">
                          <a:solidFill>
                            <a:schemeClr val="tx1"/>
                          </a:solidFill>
                          <a:sym typeface="+mn-ea"/>
                        </a:rPr>
                        <a:t>后面有</a:t>
                      </a:r>
                      <a:r>
                        <a:rPr lang="en-US" altLang="zh-CN" sz="3600">
                          <a:solidFill>
                            <a:schemeClr val="tx1"/>
                          </a:solidFill>
                          <a:sym typeface="+mn-ea"/>
                        </a:rPr>
                        <a:t> DTK </a:t>
                      </a:r>
                      <a:r>
                        <a:rPr lang="zh-CN" altLang="en-US" sz="3600">
                          <a:solidFill>
                            <a:schemeClr val="tx1"/>
                          </a:solidFill>
                          <a:sym typeface="+mn-ea"/>
                        </a:rPr>
                        <a:t>控件展示</a:t>
                      </a:r>
                      <a:endParaRPr lang="zh-CN" altLang="en-US" sz="36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9925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上手难度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容易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较难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DTK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只需数行代码，即可</a:t>
                      </a:r>
                      <a:r>
                        <a:rPr lang="zh-CN" altLang="en-US" sz="3600">
                          <a:solidFill>
                            <a:schemeClr val="tx1"/>
                          </a:solidFill>
                          <a:sym typeface="+mn-ea"/>
                        </a:rPr>
                        <a:t>运行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一个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 DDE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风格的程序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925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开发文档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很丰富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较少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3600">
                          <a:solidFill>
                            <a:schemeClr val="tx1"/>
                          </a:solidFill>
                          <a:sym typeface="+mn-ea"/>
                        </a:rPr>
                        <a:t>DTK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拥有大量中文文档，且对国人开发友好，</a:t>
                      </a:r>
                      <a:r>
                        <a:rPr lang="zh-CN" altLang="en-US" sz="3600">
                          <a:solidFill>
                            <a:schemeClr val="tx1"/>
                          </a:solidFill>
                          <a:sym typeface="+mn-ea"/>
                        </a:rPr>
                        <a:t>容易入门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521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风格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统一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一般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3600">
                          <a:solidFill>
                            <a:schemeClr val="tx1"/>
                          </a:solidFill>
                          <a:sym typeface="+mn-ea"/>
                        </a:rPr>
                        <a:t>DTK </a:t>
                      </a:r>
                      <a:r>
                        <a:rPr lang="zh-CN" altLang="en-US" sz="3600">
                          <a:solidFill>
                            <a:schemeClr val="tx1"/>
                          </a:solidFill>
                          <a:sym typeface="+mn-ea"/>
                        </a:rPr>
                        <a:t>控件样式美观耐看，风格成熟且统一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073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GitHub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十分活跃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不佳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DDE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有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266+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个仓库，任何人都能可贡献代码，修复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 BUG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，反馈活跃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521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用户论坛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600">
                          <a:solidFill>
                            <a:schemeClr val="tx1"/>
                          </a:solidFill>
                          <a:sym typeface="+mn-ea"/>
                        </a:rPr>
                        <a:t>十分活跃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一般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3600">
                          <a:solidFill>
                            <a:schemeClr val="tx1"/>
                          </a:solidFill>
                          <a:sym typeface="+mn-ea"/>
                        </a:rPr>
                        <a:t>DTK </a:t>
                      </a:r>
                      <a:r>
                        <a:rPr lang="zh-CN" altLang="en-US" sz="3600">
                          <a:solidFill>
                            <a:schemeClr val="tx1"/>
                          </a:solidFill>
                          <a:sym typeface="+mn-ea"/>
                        </a:rPr>
                        <a:t>发帖数、提问回复时间都很多，很快，且是首选中文交流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515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国际化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丰富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一般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DTK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应用有专门国际化的爱好者（外国热心用户），主动帮助本地化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521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开发氛围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十分舒适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没去过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对于个人开发而言，一个长期舒适的开发环境，才能做出优秀的作品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37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其它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DTK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五年深耕积累，控件库完全自控、随心自定义控件；且有重写大量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 Qt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原声控件样式，和新增自定义大量控件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 GTK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库不容易自定义控件样式，难以达到风格统一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标题 4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olidFill>
                  <a:srgbClr val="F2F2F2"/>
                </a:solidFill>
                <a:latin typeface="Noto Mono" panose="020B0609030804020204" charset="0"/>
                <a:sym typeface="+mn-ea"/>
              </a:rPr>
              <a:t>DTK</a:t>
            </a:r>
            <a:r>
              <a:rPr lang="zh-CN" altLang="en-US" dirty="0">
                <a:solidFill>
                  <a:srgbClr val="F2F2F2"/>
                </a:solidFill>
                <a:latin typeface="Noto Mono" panose="020B0609030804020204" charset="0"/>
                <a:sym typeface="+mn-ea"/>
              </a:rPr>
              <a:t>的优势总结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2F2F2"/>
                </a:solidFill>
                <a:latin typeface="Noto Mono" panose="020B0609030804020204" charset="0"/>
                <a:sym typeface="+mn-ea"/>
              </a:rPr>
              <a:t>04</a:t>
            </a:r>
            <a:r>
              <a:rPr lang="zh-CN" altLang="en-US" dirty="0">
                <a:solidFill>
                  <a:srgbClr val="F2F2F2"/>
                </a:solidFill>
                <a:latin typeface="Noto Mono" panose="020B0609030804020204" charset="0"/>
                <a:sym typeface="+mn-ea"/>
              </a:rPr>
              <a:t>：</a:t>
            </a:r>
            <a:r>
              <a:rPr lang="en-US" altLang="zh-CN" dirty="0">
                <a:solidFill>
                  <a:srgbClr val="F2F2F2"/>
                </a:solidFill>
                <a:latin typeface="Noto Mono" panose="020B0609030804020204" charset="0"/>
                <a:sym typeface="+mn-ea"/>
              </a:rPr>
              <a:t>DTK 框架</a:t>
            </a:r>
            <a:r>
              <a:rPr lang="zh-CN" altLang="en-US" dirty="0">
                <a:solidFill>
                  <a:srgbClr val="F2F2F2"/>
                </a:solidFill>
                <a:latin typeface="Noto Mono" panose="020B0609030804020204" charset="0"/>
                <a:sym typeface="+mn-ea"/>
              </a:rPr>
              <a:t>结构</a:t>
            </a:r>
            <a:endParaRPr lang="zh-CN" altLang="en-US" dirty="0">
              <a:solidFill>
                <a:srgbClr val="F2F2F2"/>
              </a:solidFill>
              <a:latin typeface="Noto Mono" panose="020B0609030804020204" charset="0"/>
              <a:sym typeface="+mn-ea"/>
            </a:endParaRPr>
          </a:p>
        </p:txBody>
      </p:sp>
      <p:sp>
        <p:nvSpPr>
          <p:cNvPr id="11" name="副标题 10"/>
          <p:cNvSpPr>
            <a:spLocks noGrp="true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over dir="d"/>
        <p:sndAc>
          <p:stSnd>
            <p:snd r:embed="rId1" name="type.wav"/>
          </p:stSnd>
        </p:sndAc>
      </p:transition>
    </mc:Choice>
    <mc:Fallback>
      <p:transition spd="slow">
        <p:cover dir="d"/>
        <p:sndAc>
          <p:stSnd>
            <p:snd r:embed="rId1" name="type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270635" y="3162300"/>
          <a:ext cx="19444970" cy="4646295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4071620"/>
                <a:gridCol w="15373350"/>
              </a:tblGrid>
              <a:tr h="1035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项目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功能描述</a:t>
                      </a:r>
                      <a:endParaRPr lang="zh-CN" altLang="en-US"/>
                    </a:p>
                  </a:txBody>
                  <a:tcPr/>
                </a:tc>
              </a:tr>
              <a:tr h="1188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dtkcore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提供应用程序开发中的工具类，如程序日志、文件系统监控、格式转换等工具类</a:t>
                      </a:r>
                      <a:endParaRPr lang="zh-CN" altLang="en-US"/>
                    </a:p>
                  </a:txBody>
                  <a:tcPr/>
                </a:tc>
              </a:tr>
              <a:tr h="13862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dtkgui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包含了开发图形用户界面应用程序所需的功能。主要是控制窗口主题这种外观性，调色板等信息。</a:t>
                      </a:r>
                      <a:endParaRPr lang="zh-CN" altLang="en-US"/>
                    </a:p>
                  </a:txBody>
                  <a:tcPr/>
                </a:tc>
              </a:tr>
              <a:tr h="1035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dtkwidget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提供各种dtk基础控件，方便开发统一风格的应用。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  <a:cs typeface="Noto Sans Mono CJK SC" panose="020B0500000000000000" charset="-122"/>
                <a:sym typeface="+mn-ea"/>
              </a:rPr>
              <a:t>DTK 构成：</a:t>
            </a:r>
            <a:endParaRPr lang="zh-CN" altLang="en-US"/>
          </a:p>
        </p:txBody>
      </p:sp>
      <p:sp>
        <p:nvSpPr>
          <p:cNvPr id="5" name="文本框 4"/>
          <p:cNvSpPr txBox="true"/>
          <p:nvPr/>
        </p:nvSpPr>
        <p:spPr>
          <a:xfrm>
            <a:off x="1179195" y="1860550"/>
            <a:ext cx="2069973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lstStyle/>
          <a:p>
            <a:r>
              <a:rPr lang="zh-CN" altLang="en-US" sz="4000">
                <a:solidFill>
                  <a:schemeClr val="bg1">
                    <a:lumMod val="9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DTK 目前分为三个模块，dtkcore、dtkgui，dtkwidget，主要功能如下：</a:t>
            </a:r>
            <a:endParaRPr lang="zh-CN" altLang="en-US" sz="4000">
              <a:solidFill>
                <a:schemeClr val="bg1">
                  <a:lumMod val="95000"/>
                </a:schemeClr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</p:txBody>
      </p:sp>
      <p:pic>
        <p:nvPicPr>
          <p:cNvPr id="9" name="内容占位符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635" y="8370570"/>
            <a:ext cx="16336010" cy="4960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random/>
        <p:sndAc>
          <p:stSnd>
            <p:snd r:embed="rId2" name="type.wav"/>
          </p:stSnd>
        </p:sndAc>
      </p:transition>
    </mc:Choice>
    <mc:Fallback>
      <p:transition spd="slow">
        <p:random/>
        <p:sndAc>
          <p:stSnd>
            <p:snd r:embed="rId2" name="type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true" noChangeAspect="true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8745" y="2094230"/>
            <a:ext cx="12391390" cy="4688840"/>
          </a:xfrm>
          <a:prstGeom prst="rect">
            <a:avLst/>
          </a:prstGeom>
        </p:spPr>
      </p:pic>
      <p:pic>
        <p:nvPicPr>
          <p:cNvPr id="9" name="内容占位符 8"/>
          <p:cNvPicPr>
            <a:picLocks noGrp="true" noChangeAspect="true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118745" y="7978140"/>
            <a:ext cx="12536805" cy="4415155"/>
          </a:xfrm>
          <a:prstGeom prst="rect">
            <a:avLst/>
          </a:prstGeom>
        </p:spPr>
      </p:pic>
      <p:sp>
        <p:nvSpPr>
          <p:cNvPr id="14" name="标题 13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contributors </a:t>
            </a:r>
            <a:endParaRPr lang="en-US" altLang="zh-CN"/>
          </a:p>
        </p:txBody>
      </p:sp>
      <p:sp>
        <p:nvSpPr>
          <p:cNvPr id="15" name="文本框 14"/>
          <p:cNvSpPr txBox="true"/>
          <p:nvPr/>
        </p:nvSpPr>
        <p:spPr>
          <a:xfrm>
            <a:off x="7089775" y="2094230"/>
            <a:ext cx="2542540" cy="768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lstStyle/>
          <a:p>
            <a:r>
              <a:rPr lang="en-US" altLang="zh-CN" sz="4400">
                <a:solidFill>
                  <a:schemeClr val="bg1">
                    <a:lumMod val="95000"/>
                  </a:schemeClr>
                </a:solidFill>
                <a:sym typeface="+mn-ea"/>
              </a:rPr>
              <a:t>dtkwidget</a:t>
            </a:r>
            <a:endParaRPr lang="en-US" altLang="zh-CN" sz="4400">
              <a:solidFill>
                <a:schemeClr val="bg1">
                  <a:lumMod val="95000"/>
                </a:schemeClr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  <a:sym typeface="+mn-ea"/>
            </a:endParaRPr>
          </a:p>
        </p:txBody>
      </p:sp>
      <p:pic>
        <p:nvPicPr>
          <p:cNvPr id="16" name="图片 1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6370" y="7978140"/>
            <a:ext cx="11429365" cy="4414520"/>
          </a:xfrm>
          <a:prstGeom prst="rect">
            <a:avLst/>
          </a:prstGeom>
        </p:spPr>
      </p:pic>
      <p:sp>
        <p:nvSpPr>
          <p:cNvPr id="19" name="文本框 18"/>
          <p:cNvSpPr txBox="true"/>
          <p:nvPr/>
        </p:nvSpPr>
        <p:spPr>
          <a:xfrm>
            <a:off x="7353935" y="7978140"/>
            <a:ext cx="2014220" cy="768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lstStyle/>
          <a:p>
            <a:pPr algn="l"/>
            <a:r>
              <a:rPr lang="en-US" altLang="zh-CN" sz="4400">
                <a:solidFill>
                  <a:schemeClr val="bg1">
                    <a:lumMod val="95000"/>
                  </a:schemeClr>
                </a:solidFill>
                <a:sym typeface="+mn-ea"/>
              </a:rPr>
              <a:t>dtkcore</a:t>
            </a:r>
            <a:endParaRPr lang="en-US" altLang="zh-CN" sz="4400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  <p:sp>
        <p:nvSpPr>
          <p:cNvPr id="20" name="文本框 19"/>
          <p:cNvSpPr txBox="true"/>
          <p:nvPr/>
        </p:nvSpPr>
        <p:spPr>
          <a:xfrm>
            <a:off x="17898110" y="7978140"/>
            <a:ext cx="3566795" cy="768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lstStyle/>
          <a:p>
            <a:pPr algn="l"/>
            <a:r>
              <a:rPr lang="en-US" altLang="zh-CN" sz="4400">
                <a:solidFill>
                  <a:schemeClr val="bg1">
                    <a:lumMod val="95000"/>
                  </a:schemeClr>
                </a:solidFill>
                <a:sym typeface="+mn-ea"/>
              </a:rPr>
              <a:t>qt5integration</a:t>
            </a:r>
            <a:endParaRPr lang="en-US" altLang="zh-CN" sz="4400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  <p:pic>
        <p:nvPicPr>
          <p:cNvPr id="22" name="内容占位符 21"/>
          <p:cNvPicPr>
            <a:picLocks noGrp="true" noChangeAspect="true"/>
          </p:cNvPicPr>
          <p:nvPr>
            <p:ph sz="half" idx="14"/>
          </p:nvPr>
        </p:nvPicPr>
        <p:blipFill>
          <a:blip r:embed="rId4"/>
          <a:stretch>
            <a:fillRect/>
          </a:stretch>
        </p:blipFill>
        <p:spPr>
          <a:xfrm>
            <a:off x="12866370" y="2094230"/>
            <a:ext cx="11428730" cy="4688840"/>
          </a:xfrm>
          <a:prstGeom prst="rect">
            <a:avLst/>
          </a:prstGeom>
        </p:spPr>
      </p:pic>
      <p:sp>
        <p:nvSpPr>
          <p:cNvPr id="18" name="文本框 17"/>
          <p:cNvSpPr txBox="true"/>
          <p:nvPr/>
        </p:nvSpPr>
        <p:spPr>
          <a:xfrm>
            <a:off x="19945985" y="2094230"/>
            <a:ext cx="1673225" cy="768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lstStyle/>
          <a:p>
            <a:pPr algn="l"/>
            <a:r>
              <a:rPr lang="en-US" altLang="zh-CN" sz="4400">
                <a:solidFill>
                  <a:schemeClr val="bg1">
                    <a:lumMod val="95000"/>
                  </a:schemeClr>
                </a:solidFill>
                <a:sym typeface="+mn-ea"/>
              </a:rPr>
              <a:t>dtkgui</a:t>
            </a:r>
            <a:endParaRPr lang="en-US" altLang="zh-CN" sz="4400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  <p:pic>
        <p:nvPicPr>
          <p:cNvPr id="29" name="图片 28" descr="github (1)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075" y="702310"/>
            <a:ext cx="830580" cy="830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random/>
        <p:sndAc>
          <p:stSnd>
            <p:snd r:embed="rId6" name="type.wav"/>
          </p:stSnd>
        </p:sndAc>
      </p:transition>
    </mc:Choice>
    <mc:Fallback>
      <p:transition spd="slow">
        <p:random/>
        <p:sndAc>
          <p:stSnd>
            <p:snd r:embed="rId6" name="type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7" name="组合 16"/>
          <p:cNvGrpSpPr/>
          <p:nvPr/>
        </p:nvGrpSpPr>
        <p:grpSpPr>
          <a:xfrm>
            <a:off x="11932603" y="1037590"/>
            <a:ext cx="7920037" cy="2135188"/>
            <a:chOff x="17128" y="3039"/>
            <a:chExt cx="12472" cy="3364"/>
          </a:xfrm>
        </p:grpSpPr>
        <p:sp>
          <p:nvSpPr>
            <p:cNvPr id="29698" name="标题 1"/>
            <p:cNvSpPr>
              <a:spLocks noGrp="true"/>
            </p:cNvSpPr>
            <p:nvPr/>
          </p:nvSpPr>
          <p:spPr>
            <a:xfrm>
              <a:off x="17128" y="3039"/>
              <a:ext cx="2574" cy="3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false"/>
            <a:lstStyle/>
            <a:p>
              <a:r>
                <a:rPr lang="en-US" altLang="zh-CN" sz="7000" b="1" dirty="0">
                  <a:solidFill>
                    <a:schemeClr val="bg1"/>
                  </a:solidFill>
                  <a:latin typeface="DejaVu Math TeX Gyre" panose="02000503000000000000" charset="0"/>
                  <a:ea typeface="Noto Sans CJK SC" panose="020B0500000000000000" charset="-122"/>
                </a:rPr>
                <a:t>01</a:t>
              </a:r>
              <a:endParaRPr lang="en-US" altLang="zh-CN" sz="7000" b="1" dirty="0">
                <a:solidFill>
                  <a:schemeClr val="bg1"/>
                </a:solidFill>
                <a:latin typeface="DejaVu Math TeX Gyre" panose="02000503000000000000" charset="0"/>
                <a:ea typeface="Noto Sans CJK SC" panose="020B0500000000000000" charset="-122"/>
              </a:endParaRPr>
            </a:p>
          </p:txBody>
        </p:sp>
        <p:sp>
          <p:nvSpPr>
            <p:cNvPr id="29699" name="标题 1"/>
            <p:cNvSpPr>
              <a:spLocks noGrp="true"/>
            </p:cNvSpPr>
            <p:nvPr/>
          </p:nvSpPr>
          <p:spPr>
            <a:xfrm>
              <a:off x="19342" y="4118"/>
              <a:ext cx="10258" cy="138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false"/>
            <a:lstStyle/>
            <a:p>
              <a:r>
                <a:rPr lang="en-US" altLang="zh-CN" sz="4000" dirty="0">
                  <a:solidFill>
                    <a:srgbClr val="F2F2F2"/>
                  </a:solidFill>
                  <a:latin typeface="Noto Mono" panose="020B0609030804020204" charset="0"/>
                  <a:ea typeface="Noto Sans CJK SC" panose="020B0500000000000000" charset="-122"/>
                </a:rPr>
                <a:t>DTK </a:t>
              </a:r>
              <a:r>
                <a:rPr lang="zh-CN" altLang="en-US" sz="4000" dirty="0">
                  <a:solidFill>
                    <a:srgbClr val="F2F2F2"/>
                  </a:solidFill>
                  <a:latin typeface="Noto Mono" panose="020B0609030804020204" charset="0"/>
                  <a:ea typeface="Noto Sans CJK SC" panose="020B0500000000000000" charset="-122"/>
                </a:rPr>
                <a:t>历史</a:t>
              </a:r>
              <a:endParaRPr lang="zh-CN" altLang="en-US" sz="4000" dirty="0">
                <a:solidFill>
                  <a:srgbClr val="F2F2F2"/>
                </a:solidFill>
                <a:latin typeface="Noto Mono" panose="020B0609030804020204" charset="0"/>
                <a:ea typeface="Noto Sans CJK SC" panose="020B0500000000000000" charset="-122"/>
              </a:endParaRPr>
            </a:p>
          </p:txBody>
        </p:sp>
      </p:grpSp>
      <p:grpSp>
        <p:nvGrpSpPr>
          <p:cNvPr id="29700" name="组合 17"/>
          <p:cNvGrpSpPr/>
          <p:nvPr/>
        </p:nvGrpSpPr>
        <p:grpSpPr>
          <a:xfrm>
            <a:off x="11932603" y="2986723"/>
            <a:ext cx="7920037" cy="2136775"/>
            <a:chOff x="17128" y="3039"/>
            <a:chExt cx="12472" cy="3364"/>
          </a:xfrm>
        </p:grpSpPr>
        <p:sp>
          <p:nvSpPr>
            <p:cNvPr id="29701" name="标题 1"/>
            <p:cNvSpPr>
              <a:spLocks noGrp="true"/>
            </p:cNvSpPr>
            <p:nvPr/>
          </p:nvSpPr>
          <p:spPr>
            <a:xfrm>
              <a:off x="17128" y="3039"/>
              <a:ext cx="2574" cy="3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false"/>
            <a:lstStyle/>
            <a:p>
              <a:r>
                <a:rPr lang="en-US" altLang="zh-CN" sz="7000" b="1" dirty="0">
                  <a:solidFill>
                    <a:schemeClr val="bg1"/>
                  </a:solidFill>
                  <a:latin typeface="DejaVu Math TeX Gyre" panose="02000503000000000000" charset="0"/>
                  <a:ea typeface="Noto Sans CJK SC" panose="020B0500000000000000" charset="-122"/>
                </a:rPr>
                <a:t>02</a:t>
              </a:r>
              <a:endParaRPr lang="en-US" altLang="zh-CN" sz="7000" b="1" dirty="0">
                <a:solidFill>
                  <a:schemeClr val="bg1"/>
                </a:solidFill>
                <a:latin typeface="DejaVu Math TeX Gyre" panose="02000503000000000000" charset="0"/>
                <a:ea typeface="Noto Sans CJK SC" panose="020B0500000000000000" charset="-122"/>
              </a:endParaRPr>
            </a:p>
          </p:txBody>
        </p:sp>
        <p:sp>
          <p:nvSpPr>
            <p:cNvPr id="29702" name="标题 1"/>
            <p:cNvSpPr>
              <a:spLocks noGrp="true"/>
            </p:cNvSpPr>
            <p:nvPr/>
          </p:nvSpPr>
          <p:spPr>
            <a:xfrm>
              <a:off x="19342" y="4118"/>
              <a:ext cx="10258" cy="138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false"/>
            <a:lstStyle/>
            <a:p>
              <a:r>
                <a:rPr lang="en-US" altLang="zh-CN" sz="4000" dirty="0">
                  <a:solidFill>
                    <a:srgbClr val="F2F2F2"/>
                  </a:solidFill>
                  <a:latin typeface="Noto Mono" panose="020B0609030804020204" charset="0"/>
                  <a:ea typeface="Noto Sans CJK SC" panose="020B0500000000000000" charset="-122"/>
                </a:rPr>
                <a:t>DTK </a:t>
              </a:r>
              <a:r>
                <a:rPr lang="zh-CN" altLang="en-US" sz="4000" dirty="0">
                  <a:solidFill>
                    <a:srgbClr val="F2F2F2"/>
                  </a:solidFill>
                  <a:latin typeface="Noto Mono" panose="020B0609030804020204" charset="0"/>
                  <a:ea typeface="Noto Sans CJK SC" panose="020B0500000000000000" charset="-122"/>
                </a:rPr>
                <a:t>目标</a:t>
              </a:r>
              <a:endParaRPr lang="zh-CN" altLang="en-US" sz="4000" dirty="0">
                <a:solidFill>
                  <a:srgbClr val="F2F2F2"/>
                </a:solidFill>
                <a:latin typeface="Noto Mono" panose="020B0609030804020204" charset="0"/>
                <a:ea typeface="Noto Sans CJK SC" panose="020B0500000000000000" charset="-122"/>
              </a:endParaRPr>
            </a:p>
          </p:txBody>
        </p:sp>
      </p:grpSp>
      <p:grpSp>
        <p:nvGrpSpPr>
          <p:cNvPr id="29703" name="组合 20"/>
          <p:cNvGrpSpPr/>
          <p:nvPr/>
        </p:nvGrpSpPr>
        <p:grpSpPr>
          <a:xfrm>
            <a:off x="11932603" y="8338503"/>
            <a:ext cx="7920037" cy="2136775"/>
            <a:chOff x="17128" y="3039"/>
            <a:chExt cx="12472" cy="3364"/>
          </a:xfrm>
        </p:grpSpPr>
        <p:sp>
          <p:nvSpPr>
            <p:cNvPr id="29705" name="标题 1"/>
            <p:cNvSpPr>
              <a:spLocks noGrp="true"/>
            </p:cNvSpPr>
            <p:nvPr/>
          </p:nvSpPr>
          <p:spPr>
            <a:xfrm>
              <a:off x="19342" y="4118"/>
              <a:ext cx="10258" cy="138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false"/>
            <a:lstStyle/>
            <a:p>
              <a:r>
                <a:rPr lang="en-US" altLang="zh-CN" sz="4000" dirty="0">
                  <a:solidFill>
                    <a:srgbClr val="F2F2F2"/>
                  </a:solidFill>
                  <a:latin typeface="Noto Mono" panose="020B0609030804020204" charset="0"/>
                  <a:ea typeface="Noto Sans CJK SC" panose="020B0500000000000000" charset="-122"/>
                </a:rPr>
                <a:t>DTK </a:t>
              </a:r>
              <a:r>
                <a:rPr lang="zh-CN" altLang="en-US" sz="4000" dirty="0">
                  <a:solidFill>
                    <a:srgbClr val="F2F2F2"/>
                  </a:solidFill>
                  <a:latin typeface="Noto Mono" panose="020B0609030804020204" charset="0"/>
                  <a:ea typeface="Noto Sans CJK SC" panose="020B0500000000000000" charset="-122"/>
                </a:rPr>
                <a:t>上手简单</a:t>
              </a:r>
              <a:r>
                <a:rPr lang="zh-CN" altLang="en-US" sz="4000" dirty="0">
                  <a:solidFill>
                    <a:srgbClr val="F2F2F2"/>
                  </a:solidFill>
                  <a:latin typeface="Noto Mono" panose="020B0609030804020204" charset="0"/>
                  <a:ea typeface="Noto Sans CJK SC" panose="020B0500000000000000" charset="-122"/>
                  <a:sym typeface="+mn-ea"/>
                </a:rPr>
                <a:t>实</a:t>
              </a:r>
              <a:r>
                <a:rPr lang="zh-CN" altLang="en-US" sz="4000" dirty="0">
                  <a:solidFill>
                    <a:srgbClr val="F2F2F2"/>
                  </a:solidFill>
                  <a:latin typeface="Noto Mono" panose="020B0609030804020204" charset="0"/>
                  <a:ea typeface="Noto Sans CJK SC" panose="020B0500000000000000" charset="-122"/>
                </a:rPr>
                <a:t>例</a:t>
              </a:r>
              <a:endParaRPr lang="zh-CN" altLang="en-US" sz="4000" dirty="0">
                <a:solidFill>
                  <a:srgbClr val="F2F2F2"/>
                </a:solidFill>
                <a:latin typeface="Noto Mono" panose="020B0609030804020204" charset="0"/>
                <a:ea typeface="Noto Sans CJK SC" panose="020B0500000000000000" charset="-122"/>
              </a:endParaRPr>
            </a:p>
          </p:txBody>
        </p:sp>
        <p:sp>
          <p:nvSpPr>
            <p:cNvPr id="29704" name="标题 1"/>
            <p:cNvSpPr>
              <a:spLocks noGrp="true"/>
            </p:cNvSpPr>
            <p:nvPr/>
          </p:nvSpPr>
          <p:spPr>
            <a:xfrm>
              <a:off x="17128" y="3039"/>
              <a:ext cx="2574" cy="3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false"/>
            <a:lstStyle/>
            <a:p>
              <a:r>
                <a:rPr lang="en-US" altLang="zh-CN" sz="7000" b="1" dirty="0">
                  <a:solidFill>
                    <a:schemeClr val="bg1"/>
                  </a:solidFill>
                  <a:latin typeface="DejaVu Math TeX Gyre" panose="02000503000000000000" charset="0"/>
                  <a:ea typeface="Noto Sans CJK SC" panose="020B0500000000000000" charset="-122"/>
                </a:rPr>
                <a:t>05</a:t>
              </a:r>
              <a:endParaRPr lang="en-US" altLang="zh-CN" sz="7000" b="1" dirty="0">
                <a:solidFill>
                  <a:schemeClr val="bg1"/>
                </a:solidFill>
                <a:latin typeface="DejaVu Math TeX Gyre" panose="02000503000000000000" charset="0"/>
                <a:ea typeface="Noto Sans CJK SC" panose="020B0500000000000000" charset="-122"/>
              </a:endParaRPr>
            </a:p>
          </p:txBody>
        </p:sp>
      </p:grpSp>
      <p:grpSp>
        <p:nvGrpSpPr>
          <p:cNvPr id="29706" name="组合 23"/>
          <p:cNvGrpSpPr/>
          <p:nvPr/>
        </p:nvGrpSpPr>
        <p:grpSpPr>
          <a:xfrm>
            <a:off x="11932603" y="6389688"/>
            <a:ext cx="7920037" cy="2134870"/>
            <a:chOff x="17128" y="3039"/>
            <a:chExt cx="12472" cy="3364"/>
          </a:xfrm>
        </p:grpSpPr>
        <p:sp>
          <p:nvSpPr>
            <p:cNvPr id="29707" name="标题 1"/>
            <p:cNvSpPr>
              <a:spLocks noGrp="true"/>
            </p:cNvSpPr>
            <p:nvPr/>
          </p:nvSpPr>
          <p:spPr>
            <a:xfrm>
              <a:off x="17128" y="3039"/>
              <a:ext cx="2574" cy="3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false"/>
            <a:lstStyle/>
            <a:p>
              <a:r>
                <a:rPr lang="en-US" altLang="zh-CN" sz="7000" b="1" dirty="0">
                  <a:solidFill>
                    <a:schemeClr val="bg1"/>
                  </a:solidFill>
                  <a:latin typeface="DejaVu Math TeX Gyre" panose="02000503000000000000" charset="0"/>
                  <a:ea typeface="Noto Sans CJK SC" panose="020B0500000000000000" charset="-122"/>
                </a:rPr>
                <a:t>04</a:t>
              </a:r>
              <a:endParaRPr lang="en-US" altLang="zh-CN" sz="7000" b="1" dirty="0">
                <a:solidFill>
                  <a:schemeClr val="bg1"/>
                </a:solidFill>
                <a:latin typeface="DejaVu Math TeX Gyre" panose="02000503000000000000" charset="0"/>
                <a:ea typeface="Noto Sans CJK SC" panose="020B0500000000000000" charset="-122"/>
              </a:endParaRPr>
            </a:p>
          </p:txBody>
        </p:sp>
        <p:sp>
          <p:nvSpPr>
            <p:cNvPr id="29708" name="标题 1"/>
            <p:cNvSpPr>
              <a:spLocks noGrp="true"/>
            </p:cNvSpPr>
            <p:nvPr/>
          </p:nvSpPr>
          <p:spPr>
            <a:xfrm>
              <a:off x="19342" y="4118"/>
              <a:ext cx="10258" cy="138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false"/>
            <a:lstStyle/>
            <a:p>
              <a:r>
                <a:rPr lang="en-US" altLang="zh-CN" sz="4000" dirty="0">
                  <a:solidFill>
                    <a:srgbClr val="F2F2F2"/>
                  </a:solidFill>
                  <a:latin typeface="Noto Mono" panose="020B0609030804020204" charset="0"/>
                  <a:ea typeface="Noto Sans CJK SC" panose="020B0500000000000000" charset="-122"/>
                </a:rPr>
                <a:t>DTK </a:t>
              </a:r>
              <a:r>
                <a:rPr lang="zh-CN" altLang="en-US" sz="4000" dirty="0">
                  <a:solidFill>
                    <a:srgbClr val="F2F2F2"/>
                  </a:solidFill>
                  <a:latin typeface="Noto Mono" panose="020B0609030804020204" charset="0"/>
                  <a:ea typeface="Noto Sans CJK SC" panose="020B0500000000000000" charset="-122"/>
                </a:rPr>
                <a:t>框架结构</a:t>
              </a:r>
              <a:endParaRPr lang="zh-CN" altLang="en-US" sz="4000" dirty="0">
                <a:solidFill>
                  <a:srgbClr val="F2F2F2"/>
                </a:solidFill>
                <a:latin typeface="Noto Mono" panose="020B0609030804020204" charset="0"/>
                <a:ea typeface="Noto Sans CJK SC" panose="020B0500000000000000" charset="-122"/>
              </a:endParaRPr>
            </a:p>
          </p:txBody>
        </p:sp>
      </p:grpSp>
      <p:sp>
        <p:nvSpPr>
          <p:cNvPr id="29709" name="标题 1"/>
          <p:cNvSpPr>
            <a:spLocks noGrp="true"/>
          </p:cNvSpPr>
          <p:nvPr>
            <p:ph type="title" orient="vert" hasCustomPrompt="true"/>
          </p:nvPr>
        </p:nvSpPr>
        <p:spPr>
          <a:xfrm>
            <a:off x="5565775" y="5334953"/>
            <a:ext cx="1533525" cy="2698750"/>
          </a:xfrm>
          <a:prstGeom prst="rect">
            <a:avLst/>
          </a:prstGeom>
          <a:noFill/>
          <a:ln>
            <a:noFill/>
          </a:ln>
        </p:spPr>
        <p:txBody>
          <a:bodyPr anchor="t" anchorCtr="false"/>
          <a:lstStyle/>
          <a:p>
            <a:pPr defTabSz="1828165">
              <a:buNone/>
            </a:pPr>
            <a:r>
              <a:rPr lang="zh-CN" altLang="en-US" kern="1200">
                <a:latin typeface="Noto Sans CJK SC" panose="020B0500000000000000" charset="-122"/>
                <a:ea typeface="Noto Sans CJK SC" panose="020B0500000000000000" charset="-122"/>
                <a:cs typeface="+mj-cs"/>
              </a:rPr>
              <a:t>目录</a:t>
            </a:r>
            <a:endParaRPr lang="zh-CN" altLang="en-US" kern="1200">
              <a:latin typeface="Noto Sans CJK SC" panose="020B0500000000000000" charset="-122"/>
              <a:ea typeface="Noto Sans CJK SC" panose="020B0500000000000000" charset="-122"/>
              <a:cs typeface="+mj-cs"/>
            </a:endParaRPr>
          </a:p>
        </p:txBody>
      </p:sp>
      <p:grpSp>
        <p:nvGrpSpPr>
          <p:cNvPr id="5" name="组合 20"/>
          <p:cNvGrpSpPr/>
          <p:nvPr/>
        </p:nvGrpSpPr>
        <p:grpSpPr>
          <a:xfrm>
            <a:off x="11932603" y="10289223"/>
            <a:ext cx="7920037" cy="2136775"/>
            <a:chOff x="17128" y="3039"/>
            <a:chExt cx="12472" cy="3364"/>
          </a:xfrm>
        </p:grpSpPr>
        <p:sp>
          <p:nvSpPr>
            <p:cNvPr id="6" name="标题 1"/>
            <p:cNvSpPr>
              <a:spLocks noGrp="true"/>
            </p:cNvSpPr>
            <p:nvPr/>
          </p:nvSpPr>
          <p:spPr>
            <a:xfrm>
              <a:off x="19342" y="4118"/>
              <a:ext cx="10258" cy="138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false"/>
            <a:lstStyle/>
            <a:p>
              <a:r>
                <a:rPr lang="en-US" altLang="zh-CN" sz="4000" dirty="0">
                  <a:solidFill>
                    <a:srgbClr val="F2F2F2"/>
                  </a:solidFill>
                  <a:latin typeface="Noto Mono" panose="020B0609030804020204" charset="0"/>
                  <a:sym typeface="+mn-ea"/>
                </a:rPr>
                <a:t>DTK </a:t>
              </a:r>
              <a:r>
                <a:rPr lang="zh-CN" altLang="en-US" sz="4000" dirty="0">
                  <a:solidFill>
                    <a:srgbClr val="F2F2F2"/>
                  </a:solidFill>
                  <a:latin typeface="Noto Mono" panose="020B0609030804020204" charset="0"/>
                  <a:ea typeface="宋体" charset="0"/>
                  <a:sym typeface="+mn-ea"/>
                </a:rPr>
                <a:t>文档集合</a:t>
              </a:r>
              <a:endParaRPr lang="zh-CN" altLang="en-US" sz="4000" dirty="0">
                <a:solidFill>
                  <a:srgbClr val="F2F2F2"/>
                </a:solidFill>
                <a:latin typeface="Noto Mono" panose="020B0609030804020204" charset="0"/>
                <a:ea typeface="宋体" charset="0"/>
                <a:sym typeface="+mn-ea"/>
              </a:endParaRPr>
            </a:p>
          </p:txBody>
        </p:sp>
        <p:sp>
          <p:nvSpPr>
            <p:cNvPr id="7" name="标题 1"/>
            <p:cNvSpPr>
              <a:spLocks noGrp="true"/>
            </p:cNvSpPr>
            <p:nvPr/>
          </p:nvSpPr>
          <p:spPr>
            <a:xfrm>
              <a:off x="17128" y="3039"/>
              <a:ext cx="2574" cy="3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false"/>
            <a:lstStyle/>
            <a:p>
              <a:r>
                <a:rPr lang="en-US" altLang="zh-CN" sz="7000" b="1" dirty="0">
                  <a:solidFill>
                    <a:schemeClr val="bg1"/>
                  </a:solidFill>
                  <a:latin typeface="DejaVu Math TeX Gyre" panose="02000503000000000000" charset="0"/>
                  <a:ea typeface="Noto Sans CJK SC" panose="020B0500000000000000" charset="-122"/>
                </a:rPr>
                <a:t>06</a:t>
              </a:r>
              <a:endParaRPr lang="en-US" altLang="zh-CN" sz="7000" b="1" dirty="0">
                <a:solidFill>
                  <a:schemeClr val="bg1"/>
                </a:solidFill>
                <a:latin typeface="DejaVu Math TeX Gyre" panose="02000503000000000000" charset="0"/>
                <a:ea typeface="Noto Sans CJK SC" panose="020B0500000000000000" charset="-122"/>
              </a:endParaRPr>
            </a:p>
          </p:txBody>
        </p:sp>
      </p:grpSp>
      <p:grpSp>
        <p:nvGrpSpPr>
          <p:cNvPr id="11" name="组合 17"/>
          <p:cNvGrpSpPr/>
          <p:nvPr/>
        </p:nvGrpSpPr>
        <p:grpSpPr>
          <a:xfrm>
            <a:off x="11932603" y="4649788"/>
            <a:ext cx="7920037" cy="2136775"/>
            <a:chOff x="17128" y="3039"/>
            <a:chExt cx="12472" cy="3364"/>
          </a:xfrm>
        </p:grpSpPr>
        <p:sp>
          <p:nvSpPr>
            <p:cNvPr id="12" name="标题 1"/>
            <p:cNvSpPr>
              <a:spLocks noGrp="true"/>
            </p:cNvSpPr>
            <p:nvPr/>
          </p:nvSpPr>
          <p:spPr>
            <a:xfrm>
              <a:off x="17128" y="3039"/>
              <a:ext cx="2574" cy="3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false"/>
            <a:lstStyle/>
            <a:p>
              <a:r>
                <a:rPr lang="en-US" altLang="zh-CN" sz="7000" b="1" dirty="0">
                  <a:solidFill>
                    <a:schemeClr val="bg1"/>
                  </a:solidFill>
                  <a:latin typeface="DejaVu Math TeX Gyre" panose="02000503000000000000" charset="0"/>
                  <a:ea typeface="Noto Sans CJK SC" panose="020B0500000000000000" charset="-122"/>
                </a:rPr>
                <a:t>03</a:t>
              </a:r>
              <a:endParaRPr lang="en-US" altLang="zh-CN" sz="7000" b="1" dirty="0">
                <a:solidFill>
                  <a:schemeClr val="bg1"/>
                </a:solidFill>
                <a:latin typeface="DejaVu Math TeX Gyre" panose="02000503000000000000" charset="0"/>
                <a:ea typeface="Noto Sans CJK SC" panose="020B0500000000000000" charset="-122"/>
              </a:endParaRPr>
            </a:p>
          </p:txBody>
        </p:sp>
        <p:sp>
          <p:nvSpPr>
            <p:cNvPr id="13" name="标题 1"/>
            <p:cNvSpPr>
              <a:spLocks noGrp="true"/>
            </p:cNvSpPr>
            <p:nvPr/>
          </p:nvSpPr>
          <p:spPr>
            <a:xfrm>
              <a:off x="19342" y="4118"/>
              <a:ext cx="10258" cy="138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false"/>
            <a:lstStyle/>
            <a:p>
              <a:r>
                <a:rPr lang="en-US" altLang="zh-CN" sz="4000" dirty="0">
                  <a:solidFill>
                    <a:srgbClr val="F2F2F2"/>
                  </a:solidFill>
                  <a:latin typeface="Noto Mono" panose="020B0609030804020204" charset="0"/>
                  <a:ea typeface="Noto Sans CJK SC" panose="020B0500000000000000" charset="-122"/>
                </a:rPr>
                <a:t>DTK </a:t>
              </a:r>
              <a:r>
                <a:rPr lang="zh-CN" altLang="en-US" sz="4000" dirty="0">
                  <a:solidFill>
                    <a:srgbClr val="F2F2F2"/>
                  </a:solidFill>
                  <a:latin typeface="Noto Mono" panose="020B0609030804020204" charset="0"/>
                  <a:ea typeface="Noto Sans CJK SC" panose="020B0500000000000000" charset="-122"/>
                </a:rPr>
                <a:t>对比其它框架</a:t>
              </a:r>
              <a:endParaRPr lang="zh-CN" altLang="en-US" sz="4000" dirty="0">
                <a:solidFill>
                  <a:srgbClr val="F2F2F2"/>
                </a:solidFill>
                <a:latin typeface="Noto Mono" panose="020B0609030804020204" charset="0"/>
                <a:ea typeface="Noto Sans CJK SC" panose="020B05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Bar dir="vert"/>
        <p:sndAc>
          <p:stSnd>
            <p:snd r:embed="rId1" name="type.wav"/>
          </p:stSnd>
        </p:sndAc>
      </p:transition>
    </mc:Choice>
    <mc:Fallback>
      <p:transition spd="slow">
        <p:randomBar dir="vert"/>
        <p:sndAc>
          <p:stSnd>
            <p:snd r:embed="rId1" name="type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866370" y="2094230"/>
            <a:ext cx="11410315" cy="42024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" y="7978140"/>
            <a:ext cx="12233275" cy="40017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9505" y="7978140"/>
            <a:ext cx="11727180" cy="40024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" y="2094230"/>
            <a:ext cx="12607290" cy="4202430"/>
          </a:xfrm>
          <a:prstGeom prst="rect">
            <a:avLst/>
          </a:prstGeom>
        </p:spPr>
      </p:pic>
      <p:sp>
        <p:nvSpPr>
          <p:cNvPr id="14" name="标题 13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contributors </a:t>
            </a:r>
            <a:endParaRPr lang="en-US" altLang="zh-CN"/>
          </a:p>
        </p:txBody>
      </p:sp>
      <p:sp>
        <p:nvSpPr>
          <p:cNvPr id="15" name="文本框 14"/>
          <p:cNvSpPr txBox="true"/>
          <p:nvPr/>
        </p:nvSpPr>
        <p:spPr>
          <a:xfrm>
            <a:off x="7089775" y="2094230"/>
            <a:ext cx="2542540" cy="768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lstStyle/>
          <a:p>
            <a:r>
              <a:rPr lang="en-US" altLang="zh-CN" sz="4400">
                <a:solidFill>
                  <a:schemeClr val="bg1">
                    <a:lumMod val="95000"/>
                  </a:schemeClr>
                </a:solidFill>
                <a:sym typeface="+mn-ea"/>
              </a:rPr>
              <a:t>dtkwidget</a:t>
            </a:r>
            <a:endParaRPr lang="en-US" altLang="zh-CN" sz="4400">
              <a:solidFill>
                <a:schemeClr val="bg1">
                  <a:lumMod val="95000"/>
                </a:schemeClr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  <a:sym typeface="+mn-ea"/>
            </a:endParaRPr>
          </a:p>
        </p:txBody>
      </p:sp>
      <p:sp>
        <p:nvSpPr>
          <p:cNvPr id="19" name="文本框 18"/>
          <p:cNvSpPr txBox="true"/>
          <p:nvPr/>
        </p:nvSpPr>
        <p:spPr>
          <a:xfrm>
            <a:off x="7353935" y="7978140"/>
            <a:ext cx="2014220" cy="768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lstStyle/>
          <a:p>
            <a:pPr algn="l"/>
            <a:r>
              <a:rPr lang="en-US" altLang="zh-CN" sz="4400">
                <a:solidFill>
                  <a:schemeClr val="bg1">
                    <a:lumMod val="95000"/>
                  </a:schemeClr>
                </a:solidFill>
                <a:sym typeface="+mn-ea"/>
              </a:rPr>
              <a:t>dtkcore</a:t>
            </a:r>
            <a:endParaRPr lang="en-US" altLang="zh-CN" sz="4400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  <p:sp>
        <p:nvSpPr>
          <p:cNvPr id="20" name="文本框 19"/>
          <p:cNvSpPr txBox="true"/>
          <p:nvPr/>
        </p:nvSpPr>
        <p:spPr>
          <a:xfrm>
            <a:off x="17898110" y="7978140"/>
            <a:ext cx="3566795" cy="768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lstStyle/>
          <a:p>
            <a:pPr algn="l"/>
            <a:r>
              <a:rPr lang="en-US" altLang="zh-CN" sz="4400">
                <a:solidFill>
                  <a:schemeClr val="bg1">
                    <a:lumMod val="95000"/>
                  </a:schemeClr>
                </a:solidFill>
                <a:sym typeface="+mn-ea"/>
              </a:rPr>
              <a:t>qt5integration</a:t>
            </a:r>
            <a:endParaRPr lang="en-US" altLang="zh-CN" sz="4400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  <p:sp>
        <p:nvSpPr>
          <p:cNvPr id="18" name="文本框 17"/>
          <p:cNvSpPr txBox="true"/>
          <p:nvPr/>
        </p:nvSpPr>
        <p:spPr>
          <a:xfrm>
            <a:off x="19945985" y="2094230"/>
            <a:ext cx="1673225" cy="768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lstStyle/>
          <a:p>
            <a:pPr algn="l"/>
            <a:r>
              <a:rPr lang="en-US" altLang="zh-CN" sz="4400">
                <a:solidFill>
                  <a:schemeClr val="bg1">
                    <a:lumMod val="95000"/>
                  </a:schemeClr>
                </a:solidFill>
                <a:sym typeface="+mn-ea"/>
              </a:rPr>
              <a:t>dtkgui</a:t>
            </a:r>
            <a:endParaRPr lang="en-US" altLang="zh-CN" sz="4400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  <p:pic>
        <p:nvPicPr>
          <p:cNvPr id="3" name="图片 2" descr="gitlab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687695" y="601980"/>
            <a:ext cx="866140" cy="86614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843135" y="2094230"/>
            <a:ext cx="2847001" cy="2140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random/>
        <p:sndAc>
          <p:stSnd>
            <p:snd r:embed="rId7" name="type.wav"/>
          </p:stSnd>
        </p:sndAc>
      </p:transition>
    </mc:Choice>
    <mc:Fallback>
      <p:transition spd="slow">
        <p:random/>
        <p:sndAc>
          <p:stSnd>
            <p:snd r:embed="rId7" name="type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DTK </a:t>
            </a:r>
            <a:r>
              <a:rPr lang="zh-CN" altLang="en-US"/>
              <a:t>团队的内容：</a:t>
            </a:r>
            <a:endParaRPr lang="zh-CN" altLang="en-US"/>
          </a:p>
        </p:txBody>
      </p:sp>
      <p:pic>
        <p:nvPicPr>
          <p:cNvPr id="7" name="内容占位符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870710"/>
            <a:ext cx="22678390" cy="9892665"/>
          </a:xfrm>
          <a:prstGeom prst="rect">
            <a:avLst/>
          </a:prstGeom>
        </p:spPr>
      </p:pic>
      <p:sp>
        <p:nvSpPr>
          <p:cNvPr id="15" name="文本框 14"/>
          <p:cNvSpPr txBox="true"/>
          <p:nvPr/>
        </p:nvSpPr>
        <p:spPr>
          <a:xfrm>
            <a:off x="853440" y="12580620"/>
            <a:ext cx="22407880" cy="10763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lstStyle/>
          <a:p>
            <a: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工作：</a:t>
            </a:r>
            <a:r>
              <a:rPr lang="zh-CN" altLang="en-US" sz="4000">
                <a:solidFill>
                  <a:schemeClr val="bg1">
                    <a:lumMod val="9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将设计师提供的 </a:t>
            </a:r>
            <a:r>
              <a:rPr lang="en-US" altLang="zh-CN" sz="4000">
                <a:solidFill>
                  <a:schemeClr val="bg1">
                    <a:lumMod val="9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UI </a:t>
            </a:r>
            <a:r>
              <a:rPr lang="zh-CN" altLang="en-US" sz="4000">
                <a:solidFill>
                  <a:schemeClr val="bg1">
                    <a:lumMod val="9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设计图，对已有控件优化细节、添加新控件 </a:t>
            </a:r>
            <a:r>
              <a:rPr lang="en-US" altLang="zh-CN" sz="4000">
                <a:solidFill>
                  <a:schemeClr val="bg1">
                    <a:lumMod val="9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  <a:sym typeface="+mn-ea"/>
              </a:rPr>
              <a:t>Dxxxx</a:t>
            </a:r>
            <a:r>
              <a:rPr lang="zh-CN" altLang="en-US" sz="4000">
                <a:solidFill>
                  <a:schemeClr val="bg1">
                    <a:lumMod val="9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  <a:sym typeface="+mn-ea"/>
              </a:rPr>
              <a:t> 等，</a:t>
            </a:r>
            <a:endParaRPr lang="zh-CN" altLang="en-US" sz="4000">
              <a:solidFill>
                <a:schemeClr val="bg1">
                  <a:lumMod val="95000"/>
                </a:schemeClr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  <a:sym typeface="+mn-ea"/>
            </a:endParaRPr>
          </a:p>
          <a:p>
            <a: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000">
                <a:solidFill>
                  <a:schemeClr val="bg1">
                    <a:lumMod val="9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  <a:sym typeface="+mn-ea"/>
              </a:rPr>
              <a:t>																			    walong </a:t>
            </a:r>
            <a:r>
              <a:rPr lang="zh-CN" altLang="en-US" sz="4000">
                <a:solidFill>
                  <a:schemeClr val="bg1">
                    <a:lumMod val="9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  <a:sym typeface="+mn-ea"/>
              </a:rPr>
              <a:t>平台适配。</a:t>
            </a:r>
            <a:endParaRPr lang="zh-CN" altLang="en-US" sz="4000">
              <a:solidFill>
                <a:schemeClr val="bg1">
                  <a:lumMod val="95000"/>
                </a:schemeClr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</p:txBody>
      </p:sp>
      <p:pic>
        <p:nvPicPr>
          <p:cNvPr id="9" name="图片 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20186534" y="9671569"/>
            <a:ext cx="3345295" cy="3345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random/>
        <p:sndAc>
          <p:stSnd>
            <p:snd r:embed="rId3" name="type.wav"/>
          </p:stSnd>
        </p:sndAc>
      </p:transition>
    </mc:Choice>
    <mc:Fallback>
      <p:transition spd="slow">
        <p:random/>
        <p:sndAc>
          <p:stSnd>
            <p:snd r:embed="rId3" name="type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true"/>
          </p:cNvSpPr>
          <p:nvPr>
            <p:ph idx="1"/>
          </p:nvPr>
        </p:nvSpPr>
        <p:spPr>
          <a:xfrm>
            <a:off x="1294765" y="2440940"/>
            <a:ext cx="17926050" cy="9148445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examples</a:t>
            </a:r>
            <a:r>
              <a:rPr lang="zh-CN" altLang="en-US"/>
              <a:t>: 里面的 main.cpp 是整个程序的入口，通常在这里测试</a:t>
            </a:r>
            <a:endParaRPr lang="zh-CN" altLang="en-US"/>
          </a:p>
          <a:p>
            <a:pPr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src</a:t>
            </a:r>
            <a:r>
              <a:rPr lang="zh-CN" altLang="en-US"/>
              <a:t>： dtk 的自定义 Dxxxx 控件，都存放于其下的 widgets 下， 如 darrowbutton.h 、darrowlinedrawer.cpp、ddialog.cpp、dslider.cpp 这些等（我们也通常在这里直接修改 Dxxx.h 和 Dxxx.cpp 文件），是 dtk 开发的主战场。</a:t>
            </a:r>
            <a:endParaRPr lang="zh-CN" altLang="en-US"/>
          </a:p>
          <a:p>
            <a:pPr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tools</a:t>
            </a:r>
            <a:r>
              <a:rPr lang="zh-CN" altLang="en-US"/>
              <a:t>： 工具相关、暂不管</a:t>
            </a:r>
            <a:endParaRPr lang="zh-CN" altLang="en-US"/>
          </a:p>
        </p:txBody>
      </p:sp>
      <p:sp>
        <p:nvSpPr>
          <p:cNvPr id="5" name="标题 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dtkwidget </a:t>
            </a:r>
            <a:r>
              <a:rPr lang="zh-CN" altLang="en-US">
                <a:sym typeface="+mn-ea"/>
              </a:rPr>
              <a:t>项目结构</a:t>
            </a:r>
            <a:r>
              <a:rPr lang="zh-CN" altLang="en-US"/>
              <a:t>:</a:t>
            </a:r>
            <a:endParaRPr lang="zh-CN" altLang="en-US"/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9403060" y="1964055"/>
            <a:ext cx="4665980" cy="10102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random/>
        <p:sndAc>
          <p:stSnd>
            <p:snd r:embed="rId2" name="type.wav"/>
          </p:stSnd>
        </p:sndAc>
      </p:transition>
    </mc:Choice>
    <mc:Fallback>
      <p:transition spd="slow">
        <p:random/>
        <p:sndAc>
          <p:stSnd>
            <p:snd r:embed="rId2" name="type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true"/>
          </p:cNvSpPr>
          <p:nvPr>
            <p:ph idx="1"/>
          </p:nvPr>
        </p:nvSpPr>
        <p:spPr>
          <a:xfrm>
            <a:off x="1294765" y="2440940"/>
            <a:ext cx="17889855" cy="1093089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iconengines</a:t>
            </a:r>
            <a:r>
              <a:rPr lang="zh-CN" altLang="en-US"/>
              <a:t>: DIcon 插件相关，方便直接提取项目中 .svg 图片资源</a:t>
            </a:r>
            <a:endParaRPr lang="zh-CN" altLang="en-US"/>
          </a:p>
          <a:p>
            <a:pPr lvl="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imageformats</a:t>
            </a:r>
            <a:r>
              <a:rPr lang="zh-CN" altLang="en-US"/>
              <a:t>: 相当于实现 DIcon::fromTheme() 的功能函数</a:t>
            </a:r>
            <a:endParaRPr lang="zh-CN" altLang="en-US"/>
          </a:p>
          <a:p>
            <a:pPr lvl="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qt5deepintheme-plugin</a:t>
            </a:r>
            <a:r>
              <a:rPr lang="zh-CN" altLang="en-US"/>
              <a:t>： 一些基础的图片 svg 资源存储地方，重点为 Resources 文件</a:t>
            </a:r>
            <a:endParaRPr lang="zh-CN" altLang="en-US"/>
          </a:p>
          <a:p>
            <a:pPr lvl="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styleplugins</a:t>
            </a:r>
            <a:r>
              <a:rPr lang="zh-CN" altLang="en-US"/>
              <a:t>： deepin 的自定义 chameleon style 样式插件，基本所有 Dxxxxx 控件，都是在 chameleon.h chameleon.cpp 这两个里面实现的（也是我们最主要修改 code 的地方</a:t>
            </a:r>
            <a:endParaRPr lang="zh-CN" altLang="en-US"/>
          </a:p>
          <a:p>
            <a:pPr lvl="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styles</a:t>
            </a:r>
            <a:r>
              <a:rPr lang="zh-CN" altLang="en-US"/>
              <a:t>： 测试例子，也是 main.cpp 的函数入口</a:t>
            </a:r>
            <a:endParaRPr lang="zh-CN" altLang="en-US"/>
          </a:p>
        </p:txBody>
      </p:sp>
      <p:sp>
        <p:nvSpPr>
          <p:cNvPr id="5" name="标题 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qt5integration </a:t>
            </a:r>
            <a:r>
              <a:rPr lang="zh-CN" altLang="en-US">
                <a:sym typeface="+mn-ea"/>
              </a:rPr>
              <a:t>项目结构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9561175" y="2534285"/>
            <a:ext cx="4292600" cy="8647430"/>
          </a:xfrm>
          <a:prstGeom prst="rect">
            <a:avLst/>
          </a:prstGeom>
        </p:spPr>
      </p:pic>
      <p:sp>
        <p:nvSpPr>
          <p:cNvPr id="7" name="文本框 6"/>
          <p:cNvSpPr txBox="true"/>
          <p:nvPr/>
        </p:nvSpPr>
        <p:spPr>
          <a:xfrm>
            <a:off x="1294765" y="12842240"/>
            <a:ext cx="895540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lstStyle/>
          <a:p>
            <a:pPr algn="l"/>
            <a:r>
              <a:rPr lang="en-US" altLang="zh-CN" sz="2800">
                <a:solidFill>
                  <a:schemeClr val="bg1">
                    <a:lumMod val="95000"/>
                  </a:schemeClr>
                </a:solidFill>
                <a:sym typeface="+mn-ea"/>
              </a:rPr>
              <a:t>PS</a:t>
            </a:r>
            <a:r>
              <a:rPr lang="zh-CN" altLang="en-US" sz="2800">
                <a:solidFill>
                  <a:schemeClr val="bg1">
                    <a:lumMod val="95000"/>
                  </a:schemeClr>
                </a:solidFill>
                <a:ea typeface="宋体" charset="0"/>
                <a:sym typeface="+mn-ea"/>
              </a:rPr>
              <a:t>：</a:t>
            </a:r>
            <a:r>
              <a:rPr lang="zh-CN" altLang="en-US" sz="2800">
                <a:solidFill>
                  <a:schemeClr val="bg1">
                    <a:lumMod val="95000"/>
                  </a:schemeClr>
                </a:solidFill>
                <a:sym typeface="+mn-ea"/>
              </a:rPr>
              <a:t>绘画 dtk 控件的皮肤样式，是 chameleon 主题样式</a:t>
            </a:r>
            <a:endParaRPr lang="zh-CN" altLang="en-US" sz="2800">
              <a:solidFill>
                <a:schemeClr val="bg1">
                  <a:lumMod val="95000"/>
                </a:schemeClr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random/>
        <p:sndAc>
          <p:stSnd>
            <p:snd r:embed="rId2" name="type.wav"/>
          </p:stSnd>
        </p:sndAc>
      </p:transition>
    </mc:Choice>
    <mc:Fallback>
      <p:transition spd="slow">
        <p:random/>
        <p:sndAc>
          <p:stSnd>
            <p:snd r:embed="rId2" name="type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运行效果：</a:t>
            </a:r>
            <a:endParaRPr lang="zh-CN" altLang="en-US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75890" y="2208530"/>
            <a:ext cx="8225155" cy="92189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05" y="2208530"/>
            <a:ext cx="13465175" cy="9298305"/>
          </a:xfrm>
          <a:prstGeom prst="rect">
            <a:avLst/>
          </a:prstGeom>
        </p:spPr>
      </p:pic>
      <p:sp>
        <p:nvSpPr>
          <p:cNvPr id="7" name="文本框 6"/>
          <p:cNvSpPr txBox="true"/>
          <p:nvPr/>
        </p:nvSpPr>
        <p:spPr>
          <a:xfrm>
            <a:off x="4282440" y="12043410"/>
            <a:ext cx="372173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400">
                <a:solidFill>
                  <a:schemeClr val="bg1">
                    <a:lumMod val="95000"/>
                  </a:schemeClr>
                </a:solidFill>
                <a:sym typeface="+mn-ea"/>
              </a:rPr>
              <a:t>qt5integration </a:t>
            </a:r>
            <a:endParaRPr lang="zh-CN" altLang="en-US" sz="4400">
              <a:solidFill>
                <a:schemeClr val="bg1">
                  <a:lumMod val="95000"/>
                </a:schemeClr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  <a:sym typeface="+mn-ea"/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17189450" y="12043410"/>
            <a:ext cx="2697480" cy="768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lstStyle/>
          <a:p>
            <a:r>
              <a:rPr lang="zh-CN" altLang="en-US" sz="4400">
                <a:solidFill>
                  <a:schemeClr val="bg1">
                    <a:lumMod val="95000"/>
                  </a:schemeClr>
                </a:solidFill>
                <a:sym typeface="+mn-ea"/>
              </a:rPr>
              <a:t>dtkwidget </a:t>
            </a:r>
            <a:endParaRPr lang="zh-CN" altLang="en-US" sz="4400">
              <a:solidFill>
                <a:schemeClr val="bg1">
                  <a:lumMod val="95000"/>
                </a:schemeClr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random/>
        <p:sndAc>
          <p:stSnd>
            <p:snd r:embed="rId3" name="type.wav"/>
          </p:stSnd>
        </p:sndAc>
      </p:transition>
    </mc:Choice>
    <mc:Fallback>
      <p:transition spd="slow">
        <p:random/>
        <p:sndAc>
          <p:stSnd>
            <p:snd r:embed="rId3" name="type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2F2F2"/>
                </a:solidFill>
                <a:latin typeface="Noto Mono" panose="020B0609030804020204" charset="0"/>
                <a:sym typeface="+mn-ea"/>
              </a:rPr>
              <a:t>05:</a:t>
            </a:r>
            <a:r>
              <a:rPr lang="zh-CN" altLang="en-US" dirty="0">
                <a:solidFill>
                  <a:srgbClr val="F2F2F2"/>
                </a:solidFill>
                <a:latin typeface="Noto Mono" panose="020B0609030804020204" charset="0"/>
                <a:sym typeface="+mn-ea"/>
              </a:rPr>
              <a:t>上手简单实例</a:t>
            </a:r>
            <a:endParaRPr lang="zh-CN" altLang="en-US" dirty="0">
              <a:solidFill>
                <a:srgbClr val="F2F2F2"/>
              </a:solidFill>
              <a:latin typeface="Noto Mono" panose="020B0609030804020204" charset="0"/>
              <a:sym typeface="+mn-ea"/>
            </a:endParaRPr>
          </a:p>
        </p:txBody>
      </p:sp>
      <p:sp>
        <p:nvSpPr>
          <p:cNvPr id="20" name="副标题 19"/>
          <p:cNvSpPr>
            <a:spLocks noGrp="true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sz="3600"/>
              <a:t>创建和重绘画自定义控件</a:t>
            </a:r>
            <a:endParaRPr lang="zh-CN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over dir="d"/>
        <p:sndAc>
          <p:stSnd>
            <p:snd r:embed="rId1" name="type.wav"/>
          </p:stSnd>
        </p:sndAc>
      </p:transition>
    </mc:Choice>
    <mc:Fallback>
      <p:transition spd="slow">
        <p:cover dir="d"/>
        <p:sndAc>
          <p:stSnd>
            <p:snd r:embed="rId1" name="type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4800"/>
              <a:t>Qt </a:t>
            </a:r>
            <a:r>
              <a:rPr lang="zh-CN" altLang="en-US" sz="4800"/>
              <a:t>在对应的桌面操作系统中，各有那些皮肤风格样式？</a:t>
            </a:r>
            <a:endParaRPr lang="zh-CN" altLang="en-US" sz="4800"/>
          </a:p>
          <a:p>
            <a:pPr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4800"/>
              <a:t>如何绘画一个 </a:t>
            </a:r>
            <a:r>
              <a:rPr lang="en-US" altLang="zh-CN" sz="4800"/>
              <a:t>Qt </a:t>
            </a:r>
            <a:r>
              <a:rPr lang="zh-CN" altLang="en-US" sz="4800"/>
              <a:t>的控件的样式？</a:t>
            </a:r>
            <a:br>
              <a:rPr lang="zh-CN" altLang="en-US" sz="4800"/>
            </a:br>
            <a:endParaRPr lang="en-US" altLang="zh-CN" sz="4800"/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提问</a:t>
            </a:r>
            <a:r>
              <a:rPr lang="en-US" altLang="zh-CN"/>
              <a:t>: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  <p:sndAc>
          <p:stSnd>
            <p:snd r:embed="rId1" name="type.wav"/>
          </p:stSnd>
        </p:sndAc>
      </p:transition>
    </mc:Choice>
    <mc:Fallback>
      <p:transition spd="slow">
        <p:pull/>
        <p:sndAc>
          <p:stSnd>
            <p:snd r:embed="rId1" name="type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true"/>
          </p:cNvSpPr>
          <p:nvPr>
            <p:ph idx="1"/>
          </p:nvPr>
        </p:nvSpPr>
        <p:spPr>
          <a:xfrm>
            <a:off x="853440" y="6631305"/>
            <a:ext cx="23039070" cy="6824980"/>
          </a:xfrm>
        </p:spPr>
        <p:txBody>
          <a:bodyPr>
            <a:normAutofit fontScale="75000" lnSpcReduction="20000"/>
          </a:bodyPr>
          <a:lstStyle/>
          <a:p>
            <a:pPr algn="l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继承于 QCommonStyle</a:t>
            </a:r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（推荐）</a:t>
            </a:r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：</a:t>
            </a:r>
            <a:endParaRPr lang="zh-CN" altLang="en-US" sz="4800"/>
          </a:p>
          <a:p>
            <a:pPr algn="l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4800"/>
              <a:t>优点一：接口很全面，不需要写过多地代码（相对直接继承 QStyle 而言）</a:t>
            </a:r>
            <a:endParaRPr lang="zh-CN" altLang="en-US" sz="4800"/>
          </a:p>
          <a:p>
            <a:pPr algn="l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4800"/>
              <a:t>优点二：可以跨平台使用该风格（相对直接继承于 QMacStyle）</a:t>
            </a:r>
            <a:br>
              <a:rPr lang="zh-CN" altLang="en-US" sz="4800"/>
            </a:br>
            <a:endParaRPr lang="zh-CN" altLang="en-US" sz="4800"/>
          </a:p>
          <a:p>
            <a:pPr algn="l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继承于 QProxyStyle ：</a:t>
            </a:r>
            <a:endParaRPr lang="zh-CN" altLang="en-US" sz="4800"/>
          </a:p>
          <a:p>
            <a:pPr algn="l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4800"/>
              <a:t>优点：QCommonStyle 的子类 QProxyStyle</a:t>
            </a:r>
            <a:br>
              <a:rPr lang="zh-CN" altLang="en-US" sz="4800"/>
            </a:br>
            <a:endParaRPr lang="zh-CN" altLang="en-US" sz="4800"/>
          </a:p>
          <a:p>
            <a:pPr algn="l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继承于 QStyle :</a:t>
            </a:r>
            <a:endParaRPr lang="zh-CN" altLang="en-US" sz="4800"/>
          </a:p>
          <a:p>
            <a:pPr algn="l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4800"/>
              <a:t>缺点明显：里面虚函数超多，整个工作量庞大无比</a:t>
            </a:r>
            <a:endParaRPr lang="zh-CN" altLang="en-US" sz="4800"/>
          </a:p>
        </p:txBody>
      </p:sp>
      <p:sp>
        <p:nvSpPr>
          <p:cNvPr id="5" name="标题 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QStyle 风格： </a:t>
            </a:r>
            <a:endParaRPr lang="zh-CN" altLang="en-US"/>
          </a:p>
        </p:txBody>
      </p:sp>
      <p:pic>
        <p:nvPicPr>
          <p:cNvPr id="7" name="内容占位符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101705" y="374650"/>
            <a:ext cx="12791440" cy="6043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random/>
        <p:sndAc>
          <p:stSnd>
            <p:snd r:embed="rId2" name="type.wav"/>
          </p:stSnd>
        </p:sndAc>
      </p:transition>
    </mc:Choice>
    <mc:Fallback>
      <p:transition spd="slow">
        <p:random/>
        <p:sndAc>
          <p:stSnd>
            <p:snd r:embed="rId2" name="type.wav"/>
          </p:stSnd>
        </p:sndAc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绘画一个控件：</a:t>
            </a:r>
            <a:endParaRPr lang="zh-CN" altLang="en-US"/>
          </a:p>
        </p:txBody>
      </p:sp>
      <p:pic>
        <p:nvPicPr>
          <p:cNvPr id="11" name="内容占位符 10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0690" y="2305050"/>
            <a:ext cx="13200380" cy="67449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9830" y="4520565"/>
            <a:ext cx="10085070" cy="2167890"/>
          </a:xfrm>
          <a:prstGeom prst="rect">
            <a:avLst/>
          </a:prstGeom>
        </p:spPr>
      </p:pic>
      <p:sp>
        <p:nvSpPr>
          <p:cNvPr id="16" name="文本框 15"/>
          <p:cNvSpPr txBox="true"/>
          <p:nvPr/>
        </p:nvSpPr>
        <p:spPr>
          <a:xfrm>
            <a:off x="4694555" y="10679430"/>
            <a:ext cx="19270345" cy="273812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lstStyle/>
          <a:p>
            <a:pPr algn="l"/>
            <a:r>
              <a:rPr lang="zh-CN" altLang="en-US" sz="4400">
                <a:solidFill>
                  <a:schemeClr val="bg1">
                    <a:lumMod val="9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drawPrimitive、drawControl、subElementRect、drawComplexControl、</a:t>
            </a:r>
            <a:br>
              <a:rPr lang="zh-CN" altLang="en-US" sz="4400">
                <a:solidFill>
                  <a:schemeClr val="bg1">
                    <a:lumMod val="9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</a:br>
            <a:r>
              <a:rPr lang="zh-CN" altLang="en-US" sz="4400">
                <a:solidFill>
                  <a:schemeClr val="bg1">
                    <a:lumMod val="9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subControlRect、pixelMetric、sizeFromContents、styleHint 函数重写</a:t>
            </a:r>
            <a:br>
              <a:rPr lang="zh-CN" altLang="en-US" sz="4400">
                <a:solidFill>
                  <a:schemeClr val="bg1">
                    <a:lumMod val="9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</a:br>
            <a:br>
              <a:rPr lang="zh-CN" altLang="en-US" sz="4400">
                <a:solidFill>
                  <a:schemeClr val="bg1">
                    <a:lumMod val="9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</a:br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  <a:sym typeface="+mn-ea"/>
              </a:rPr>
              <a:t>CE_ CC_ PE_ SC_ SE_ 前缀，表示 QRect 。SC_ (子控件)和 SE_ (子元素)是用来</a:t>
            </a:r>
            <a:br>
              <a:rPr lang="zh-CN" altLang="en-US" sz="2000">
                <a:solidFill>
                  <a:schemeClr val="bg1">
                    <a:lumMod val="9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  <a:sym typeface="+mn-ea"/>
              </a:rPr>
            </a:br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  <a:sym typeface="+mn-ea"/>
              </a:rPr>
              <a:t>返回 subControlRect()和 subElementRect() 的矩形 QRect </a:t>
            </a:r>
            <a:endParaRPr lang="zh-CN" altLang="en-US" sz="2000">
              <a:solidFill>
                <a:schemeClr val="bg1">
                  <a:lumMod val="95000"/>
                </a:schemeClr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15443835" y="12428855"/>
            <a:ext cx="4993640" cy="768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lstStyle/>
          <a:p>
            <a:pPr algn="l"/>
            <a:r>
              <a: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  <a:hlinkClick r:id="rId3" action="ppaction://hlinkfile"/>
              </a:rPr>
              <a:t>QtMyStyleEx</a:t>
            </a:r>
            <a:r>
              <a: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en-US" altLang="zh-CN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[</a:t>
            </a:r>
            <a:r>
              <a: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源码</a:t>
            </a:r>
            <a:r>
              <a:rPr lang="en-US" altLang="zh-CN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]</a:t>
            </a:r>
            <a:endParaRPr lang="zh-CN" altLang="en-US" sz="4400">
              <a:solidFill>
                <a:schemeClr val="bg1">
                  <a:lumMod val="95000"/>
                </a:schemeClr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440690" y="10091811"/>
            <a:ext cx="3552248" cy="34311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random/>
        <p:sndAc>
          <p:stSnd>
            <p:snd r:embed="rId5" name="type.wav"/>
          </p:stSnd>
        </p:sndAc>
      </p:transition>
    </mc:Choice>
    <mc:Fallback>
      <p:transition spd="slow">
        <p:random/>
        <p:sndAc>
          <p:stSnd>
            <p:snd r:embed="rId5" name="type.wav"/>
          </p:stSnd>
        </p:sndAc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1059815" y="1860550"/>
            <a:ext cx="21406485" cy="9148445"/>
          </a:xfrm>
        </p:spPr>
        <p:txBody>
          <a:bodyPr/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en-US" altLang="zh-CN">
                <a:sym typeface="+mn-ea"/>
              </a:rPr>
              <a:t> UOS v20 配置 DTK 开发环境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  <a:hlinkClick r:id="rId1" action="ppaction://hlinkfile"/>
              </a:rPr>
              <a:t>网址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  <a:p>
            <a:pPr>
              <a:buFont typeface="Wingdings" panose="05000000000000000000" charset="0"/>
              <a:buChar char=""/>
            </a:pPr>
            <a:endParaRPr lang="en-US" altLang="zh-CN">
              <a:sym typeface="+mn-ea"/>
            </a:endParaRPr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DTK 基础教程：自定义控件规范  </a:t>
            </a:r>
            <a:r>
              <a:rPr lang="en-US" altLang="zh-CN">
                <a:hlinkClick r:id="rId2" action="ppaction://hlinkfile"/>
              </a:rPr>
              <a:t>网址</a:t>
            </a:r>
            <a:endParaRPr lang="en-US" altLang="zh-CN"/>
          </a:p>
          <a:p>
            <a:pPr>
              <a:buFont typeface="Wingdings" panose="05000000000000000000" charset="0"/>
              <a:buChar char=""/>
            </a:pPr>
            <a:endParaRPr lang="en-US" altLang="zh-CN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Deepin 开发任务栏网速插件 lfxSpeed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en-US" altLang="zh-CN">
                <a:hlinkClick r:id="rId3" action="ppaction://hlinkfile"/>
              </a:rPr>
              <a:t>网址</a:t>
            </a:r>
            <a:endParaRPr lang="en-US" altLang="zh-CN">
              <a:hlinkClick r:id="rId3" action="ppaction://hlinkfile"/>
            </a:endParaRPr>
          </a:p>
          <a:p>
            <a:pPr>
              <a:buFont typeface="Wingdings" panose="05000000000000000000" charset="0"/>
              <a:buChar char=""/>
            </a:pPr>
            <a:endParaRPr lang="en-US" altLang="zh-CN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Deepin 自定义修改窗口圆角大小</a:t>
            </a:r>
            <a:r>
              <a:rPr lang="zh-CN" altLang="en-US"/>
              <a:t>：</a:t>
            </a:r>
            <a:r>
              <a:rPr lang="zh-CN" altLang="en-US">
                <a:hlinkClick r:id="rId4" action="ppaction://hlinkfile"/>
              </a:rPr>
              <a:t>网址</a:t>
            </a:r>
            <a:r>
              <a:rPr lang="en-US" altLang="zh-CN"/>
              <a:t> </a:t>
            </a:r>
            <a:endParaRPr lang="en-US" altLang="zh-CN"/>
          </a:p>
          <a:p>
            <a:pPr>
              <a:buFont typeface="Wingdings" panose="05000000000000000000" charset="0"/>
              <a:buChar char=""/>
            </a:pP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DDE </a:t>
            </a:r>
            <a:r>
              <a:rPr lang="zh-CN" altLang="en-US"/>
              <a:t>移植其它发行版和修复：</a:t>
            </a:r>
            <a:r>
              <a:rPr lang="zh-CN" altLang="en-US">
                <a:hlinkClick r:id="rId5" action="ppaction://hlinkfile"/>
              </a:rPr>
              <a:t>例1</a:t>
            </a:r>
            <a:r>
              <a:rPr lang="en-US" altLang="zh-CN"/>
              <a:t>  </a:t>
            </a:r>
            <a:r>
              <a:rPr lang="en-US" altLang="zh-CN">
                <a:hlinkClick r:id="rId6" action="ppaction://hlinkfile"/>
              </a:rPr>
              <a:t>例2</a:t>
            </a:r>
            <a:r>
              <a:rPr lang="en-US" altLang="zh-CN"/>
              <a:t>  </a:t>
            </a:r>
            <a:r>
              <a:rPr lang="en-US" altLang="zh-CN">
                <a:hlinkClick r:id="rId7" action="ppaction://hlinkfile"/>
              </a:rPr>
              <a:t>例3</a:t>
            </a:r>
            <a:r>
              <a:rPr lang="en-US" altLang="zh-CN"/>
              <a:t>  </a:t>
            </a:r>
            <a:r>
              <a:rPr lang="en-US" altLang="zh-CN">
                <a:hlinkClick r:id="rId8" action="ppaction://hlinkfile"/>
              </a:rPr>
              <a:t>例4</a:t>
            </a:r>
            <a:r>
              <a:rPr lang="en-US" altLang="zh-CN"/>
              <a:t>  </a:t>
            </a:r>
            <a:endParaRPr lang="en-US" altLang="zh-CN"/>
          </a:p>
          <a:p>
            <a:pPr>
              <a:buFont typeface="Wingdings" panose="05000000000000000000" charset="0"/>
              <a:buChar char=""/>
            </a:pP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zh-CN" altLang="en-US"/>
              <a:t> </a:t>
            </a:r>
            <a:r>
              <a:rPr lang="en-US" altLang="zh-CN"/>
              <a:t> </a:t>
            </a:r>
            <a:r>
              <a:rPr lang="zh-CN" altLang="en-US"/>
              <a:t>等，，，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endParaRPr lang="zh-CN" altLang="en-US"/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配置</a:t>
            </a:r>
            <a:r>
              <a:rPr lang="en-US" altLang="zh-CN"/>
              <a:t> DTK </a:t>
            </a:r>
            <a:r>
              <a:rPr lang="zh-CN" altLang="en-US"/>
              <a:t>开发环境，个人贡献代码例子</a:t>
            </a:r>
            <a:endParaRPr lang="zh-CN" altLang="en-US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>
            <a:off x="13762990" y="2957830"/>
            <a:ext cx="10304780" cy="10449560"/>
          </a:xfrm>
          <a:prstGeom prst="rect">
            <a:avLst/>
          </a:prstGeom>
        </p:spPr>
      </p:pic>
      <p:sp>
        <p:nvSpPr>
          <p:cNvPr id="5" name="文本框 4"/>
          <p:cNvSpPr txBox="true"/>
          <p:nvPr/>
        </p:nvSpPr>
        <p:spPr>
          <a:xfrm>
            <a:off x="15462885" y="2025015"/>
            <a:ext cx="5424170" cy="768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p>
            <a:r>
              <a:rPr lang="en-US" altLang="zh-CN" sz="4400">
                <a:solidFill>
                  <a:schemeClr val="bg1">
                    <a:lumMod val="9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  <a:hlinkClick r:id="rId10" action="ppaction://hlinkfile"/>
              </a:rPr>
              <a:t>DTK 相关文章↓↓↓</a:t>
            </a:r>
            <a:r>
              <a:rPr lang="en-US" altLang="zh-CN" sz="4400">
                <a:solidFill>
                  <a:schemeClr val="bg1">
                    <a:lumMod val="9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 </a:t>
            </a:r>
            <a:endParaRPr lang="en-US" altLang="zh-CN" sz="4400">
              <a:solidFill>
                <a:schemeClr val="bg1">
                  <a:lumMod val="95000"/>
                </a:schemeClr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>
            <a:off x="704850" y="9452610"/>
            <a:ext cx="12846050" cy="39547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2F2F2"/>
                </a:solidFill>
                <a:latin typeface="Noto Mono" panose="020B0609030804020204" charset="0"/>
                <a:sym typeface="+mn-ea"/>
              </a:rPr>
              <a:t>01</a:t>
            </a:r>
            <a:r>
              <a:rPr lang="zh-CN" altLang="en-US" dirty="0">
                <a:solidFill>
                  <a:srgbClr val="F2F2F2"/>
                </a:solidFill>
                <a:latin typeface="Noto Mono" panose="020B0609030804020204" charset="0"/>
                <a:sym typeface="+mn-ea"/>
              </a:rPr>
              <a:t>：</a:t>
            </a:r>
            <a:r>
              <a:rPr lang="en-US" altLang="zh-CN" dirty="0">
                <a:solidFill>
                  <a:srgbClr val="F2F2F2"/>
                </a:solidFill>
                <a:latin typeface="Noto Mono" panose="020B0609030804020204" charset="0"/>
                <a:sym typeface="+mn-ea"/>
              </a:rPr>
              <a:t>DTK </a:t>
            </a:r>
            <a:r>
              <a:rPr lang="zh-CN" altLang="en-US" dirty="0">
                <a:solidFill>
                  <a:srgbClr val="F2F2F2"/>
                </a:solidFill>
                <a:latin typeface="Noto Mono" panose="020B0609030804020204" charset="0"/>
                <a:sym typeface="+mn-ea"/>
              </a:rPr>
              <a:t>历史</a:t>
            </a:r>
            <a:endParaRPr lang="zh-CN" altLang="en-US"/>
          </a:p>
        </p:txBody>
      </p:sp>
      <p:sp>
        <p:nvSpPr>
          <p:cNvPr id="5" name="副标题 4"/>
          <p:cNvSpPr>
            <a:spLocks noGrp="true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over dir="d"/>
        <p:sndAc>
          <p:stSnd>
            <p:snd r:embed="rId1" name="type.wav"/>
          </p:stSnd>
        </p:sndAc>
      </p:transition>
    </mc:Choice>
    <mc:Fallback>
      <p:transition spd="slow">
        <p:cover dir="d"/>
        <p:sndAc>
          <p:stSnd>
            <p:snd r:embed="rId1" name="type.wav"/>
          </p:stSnd>
        </p:sndAc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2F2F2"/>
                </a:solidFill>
                <a:latin typeface="Noto Mono" panose="020B0609030804020204" charset="0"/>
                <a:sym typeface="+mn-ea"/>
              </a:rPr>
              <a:t>06</a:t>
            </a:r>
            <a:r>
              <a:rPr lang="zh-CN" altLang="en-US" dirty="0">
                <a:solidFill>
                  <a:srgbClr val="F2F2F2"/>
                </a:solidFill>
                <a:latin typeface="Noto Mono" panose="020B0609030804020204" charset="0"/>
                <a:sym typeface="+mn-ea"/>
              </a:rPr>
              <a:t>：DTK 文档集合</a:t>
            </a:r>
            <a:endParaRPr lang="zh-CN" altLang="en-US" dirty="0">
              <a:solidFill>
                <a:srgbClr val="F2F2F2"/>
              </a:solidFill>
              <a:latin typeface="Noto Mono" panose="020B0609030804020204" charset="0"/>
              <a:sym typeface="+mn-ea"/>
            </a:endParaRPr>
          </a:p>
        </p:txBody>
      </p:sp>
      <p:sp>
        <p:nvSpPr>
          <p:cNvPr id="5" name="副标题 4"/>
          <p:cNvSpPr>
            <a:spLocks noGrp="true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over dir="d"/>
        <p:sndAc>
          <p:stSnd>
            <p:snd r:embed="rId1" name="type.wav"/>
          </p:stSnd>
        </p:sndAc>
      </p:transition>
    </mc:Choice>
    <mc:Fallback>
      <p:transition spd="slow">
        <p:cover dir="d"/>
        <p:sndAc>
          <p:stSnd>
            <p:snd r:embed="rId1" name="type.wav"/>
          </p:stSnd>
        </p:sndAc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388620" y="2440940"/>
            <a:ext cx="23402290" cy="10775315"/>
          </a:xfrm>
        </p:spPr>
        <p:txBody>
          <a:bodyPr>
            <a:normAutofit lnSpcReduction="20000"/>
          </a:bodyPr>
          <a:p>
            <a:pPr>
              <a:buNone/>
            </a:pP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DTK 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的文档、源码下载地集合：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buNone/>
            </a:pPr>
            <a:endParaRPr lang="zh-CN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1" action="ppaction://hlinkfile"/>
              </a:rPr>
              <a:t>DTK API文档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：DTK 的 API 接口中文说明，自动同步更新</a:t>
            </a:r>
            <a:endParaRPr lang="zh-CN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"/>
            </a:pPr>
            <a:endParaRPr lang="zh-CN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2"/>
              </a:rPr>
              <a:t>Deepin 文档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核心为 DTK 团队的文档积累，社区爱好者的作品展示、技术交流   [新搭建]</a:t>
            </a:r>
            <a:endParaRPr lang="zh-CN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"/>
            </a:pPr>
            <a:endParaRPr lang="zh-CN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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QtExamples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：个人积累，参考第五章节，为 DTK 的源码架构一些理解和实战</a:t>
            </a:r>
            <a:endParaRPr lang="zh-CN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"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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4" action="ppaction://hlinkfile"/>
              </a:rPr>
              <a:t>Deepin Wiki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 Deepin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GitHub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上某些仓库都有写 Wiki。</a:t>
            </a:r>
            <a:endParaRPr lang="zh-CN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"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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  <a:hlinkClick r:id="rId5" action="ppaction://hlinkfile"/>
              </a:rPr>
              <a:t>linuxdeepin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：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Deepin 在 GitHub 上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的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开源仓库，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此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仓库和内网开发仓库实时同步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源码</a:t>
            </a:r>
            <a:endParaRPr lang="en-US" altLang="zh-CN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buFont typeface="Wingdings" panose="05000000000000000000" charset="0"/>
              <a:buChar char=""/>
            </a:pP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buFont typeface="Wingdings" panose="05000000000000000000" charset="0"/>
              <a:buNone/>
            </a:pP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buFont typeface="Wingdings" panose="05000000000000000000" charset="0"/>
              <a:buChar char=""/>
            </a:pP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buFont typeface="Wingdings" panose="05000000000000000000" charset="0"/>
              <a:buChar char="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  <a:hlinkClick r:id="rId6" action="ppaction://hlinkfile"/>
              </a:rPr>
              <a:t>Deepin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  <a:hlinkClick r:id="rId6" action="ppaction://hlinkfile"/>
              </a:rPr>
              <a:t>官网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：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Deepin 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的官网，最新介绍都在这里</a:t>
            </a:r>
            <a:endParaRPr lang="zh-CN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buFont typeface="Wingdings" panose="05000000000000000000" charset="0"/>
              <a:buChar char=""/>
            </a:pPr>
            <a:endParaRPr lang="zh-CN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  <a:hlinkClick r:id="rId7" action="ppaction://hlinkfile"/>
              </a:rPr>
              <a:t>Deepin 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  <a:hlinkClick r:id="rId7" action="ppaction://hlinkfile"/>
              </a:rPr>
              <a:t>论坛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：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Deepin 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社区论坛，十分活跃，且有专门的国际化交流板块</a:t>
            </a:r>
            <a:endParaRPr lang="zh-CN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buFont typeface="Wingdings" panose="05000000000000000000" charset="0"/>
              <a:buChar char=""/>
            </a:pP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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还可与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DTK 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库的维护者，线上交流</a:t>
            </a:r>
            <a:endParaRPr lang="zh-CN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DTK </a:t>
            </a:r>
            <a:r>
              <a:rPr lang="zh-CN" altLang="en-US"/>
              <a:t>文档集合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640185" y="5704205"/>
            <a:ext cx="10972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>
              <a:buFont typeface="Wingdings" panose="05000000000000000000" charset="0"/>
              <a:buChar char=""/>
            </a:pP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DTK </a:t>
            </a:r>
            <a:r>
              <a:rPr lang="zh-CN" altLang="en-US"/>
              <a:t>控件用例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[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源码可视化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]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内容占位符 5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31995" y="1659255"/>
            <a:ext cx="19560540" cy="11696700"/>
          </a:xfrm>
          <a:prstGeom prst="rect">
            <a:avLst/>
          </a:prstGeom>
        </p:spPr>
      </p:pic>
      <p:sp>
        <p:nvSpPr>
          <p:cNvPr id="7" name="文本框 6"/>
          <p:cNvSpPr txBox="true"/>
          <p:nvPr/>
        </p:nvSpPr>
        <p:spPr>
          <a:xfrm>
            <a:off x="246380" y="2973705"/>
            <a:ext cx="4119245" cy="2399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        DTK </a:t>
            </a:r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在</a:t>
            </a:r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 dtkwidget </a:t>
            </a:r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项目中，对每一个控件的用法都写了例子，便于</a:t>
            </a:r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 DTK </a:t>
            </a:r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开发者查看源码，且该例子是可交互的，可查看效果。（该项目直接</a:t>
            </a:r>
            <a:r>
              <a:rPr lang="zh-CN" sz="2000">
                <a:solidFill>
                  <a:schemeClr val="bg1">
                    <a:lumMod val="9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运行）</a:t>
            </a:r>
            <a:endParaRPr lang="zh-CN" sz="2000">
              <a:solidFill>
                <a:schemeClr val="bg1">
                  <a:lumMod val="95000"/>
                </a:schemeClr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新文档网址预览</a:t>
            </a:r>
            <a:r>
              <a:rPr lang="en-US" altLang="zh-CN"/>
              <a:t> </a:t>
            </a:r>
            <a:r>
              <a:rPr lang="en-US" altLang="en-US"/>
              <a:t>[</a:t>
            </a:r>
            <a:r>
              <a:rPr lang="zh-CN" altLang="en-US"/>
              <a:t>完善中</a:t>
            </a:r>
            <a:r>
              <a:rPr lang="en-US" altLang="en-US"/>
              <a:t>]</a:t>
            </a:r>
            <a:endParaRPr lang="en-US" altLang="en-US"/>
          </a:p>
        </p:txBody>
      </p:sp>
      <p:pic>
        <p:nvPicPr>
          <p:cNvPr id="8" name="图片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21120000">
            <a:off x="400050" y="3771265"/>
            <a:ext cx="13942695" cy="58121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600000">
            <a:off x="12727305" y="1701165"/>
            <a:ext cx="10864850" cy="10956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random/>
        <p:sndAc>
          <p:stSnd>
            <p:snd r:embed="rId3" name="type.wav"/>
          </p:stSnd>
        </p:sndAc>
      </p:transition>
    </mc:Choice>
    <mc:Fallback>
      <p:transition spd="slow">
        <p:random/>
        <p:sndAc>
          <p:stSnd>
            <p:snd r:embed="rId3" name="type.wav"/>
          </p:stSnd>
        </p:sndAc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副标题 4"/>
          <p:cNvSpPr>
            <a:spLocks noGrp="true"/>
          </p:cNvSpPr>
          <p:nvPr>
            <p:ph type="subTitle" idx="1" hasCustomPrompt="true"/>
          </p:nvPr>
        </p:nvSpPr>
        <p:spPr>
          <a:xfrm>
            <a:off x="3048000" y="10118725"/>
            <a:ext cx="5119688" cy="1139825"/>
          </a:xfrm>
          <a:prstGeom prst="rect">
            <a:avLst/>
          </a:prstGeom>
          <a:noFill/>
          <a:ln>
            <a:noFill/>
          </a:ln>
        </p:spPr>
        <p:txBody>
          <a:bodyPr anchor="t" anchorCtr="false"/>
          <a:lstStyle/>
          <a:p>
            <a:pPr defTabSz="1828800"/>
            <a:r>
              <a:rPr lang="en-US" altLang="zh-CN" kern="1200">
                <a:solidFill>
                  <a:srgbClr val="D9D9D9"/>
                </a:solidFill>
                <a:latin typeface="+mn-lt"/>
                <a:ea typeface="+mn-ea"/>
                <a:cs typeface="+mn-cs"/>
              </a:rPr>
              <a:t>T</a:t>
            </a:r>
            <a:r>
              <a:rPr lang="zh-CN" altLang="en-US" kern="1200">
                <a:solidFill>
                  <a:srgbClr val="D9D9D9"/>
                </a:solidFill>
                <a:latin typeface="+mn-lt"/>
                <a:ea typeface="+mn-ea"/>
                <a:cs typeface="+mn-cs"/>
              </a:rPr>
              <a:t>hanks </a:t>
            </a:r>
            <a:r>
              <a:rPr lang="en-US" altLang="zh-CN" kern="1200">
                <a:solidFill>
                  <a:srgbClr val="D9D9D9"/>
                </a:solidFill>
                <a:latin typeface="+mn-lt"/>
                <a:ea typeface="+mn-ea"/>
                <a:cs typeface="+mn-cs"/>
              </a:rPr>
              <a:t>F</a:t>
            </a:r>
            <a:r>
              <a:rPr lang="zh-CN" altLang="en-US" kern="1200">
                <a:solidFill>
                  <a:srgbClr val="D9D9D9"/>
                </a:solidFill>
                <a:latin typeface="+mn-lt"/>
                <a:ea typeface="+mn-ea"/>
                <a:cs typeface="+mn-cs"/>
              </a:rPr>
              <a:t>or </a:t>
            </a:r>
            <a:r>
              <a:rPr lang="en-US" altLang="zh-CN" kern="1200">
                <a:solidFill>
                  <a:srgbClr val="D9D9D9"/>
                </a:solidFill>
                <a:latin typeface="+mn-lt"/>
                <a:ea typeface="+mn-ea"/>
                <a:cs typeface="+mn-cs"/>
              </a:rPr>
              <a:t>L</a:t>
            </a:r>
            <a:r>
              <a:rPr lang="zh-CN" altLang="en-US" kern="1200">
                <a:solidFill>
                  <a:srgbClr val="D9D9D9"/>
                </a:solidFill>
                <a:latin typeface="+mn-lt"/>
                <a:ea typeface="+mn-ea"/>
                <a:cs typeface="+mn-cs"/>
              </a:rPr>
              <a:t>istening</a:t>
            </a:r>
            <a:endParaRPr lang="zh-CN" altLang="en-US" kern="1200">
              <a:solidFill>
                <a:srgbClr val="D9D9D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867" name="标题 5"/>
          <p:cNvSpPr>
            <a:spLocks noGrp="true"/>
          </p:cNvSpPr>
          <p:nvPr>
            <p:ph type="ctrTitle" hasCustomPrompt="true"/>
          </p:nvPr>
        </p:nvSpPr>
        <p:spPr>
          <a:xfrm>
            <a:off x="3046413" y="8620125"/>
            <a:ext cx="5121275" cy="1498600"/>
          </a:xfrm>
          <a:prstGeom prst="rect">
            <a:avLst/>
          </a:prstGeom>
          <a:noFill/>
          <a:ln>
            <a:noFill/>
          </a:ln>
        </p:spPr>
        <p:txBody>
          <a:bodyPr anchor="b" anchorCtr="false">
            <a:normAutofit/>
          </a:bodyPr>
          <a:lstStyle/>
          <a:p>
            <a:pPr defTabSz="1828800" fontAlgn="base">
              <a:buNone/>
            </a:pPr>
            <a:r>
              <a:rPr lang="zh-CN" altLang="en-US" kern="1200">
                <a:latin typeface="Noto Sans CJK SC" panose="020B0500000000000000" charset="-122"/>
                <a:ea typeface="+mj-ea"/>
                <a:cs typeface="+mj-cs"/>
                <a:sym typeface="Montserrat"/>
              </a:rPr>
              <a:t>感谢聆听</a:t>
            </a:r>
            <a:endParaRPr lang="zh-CN" altLang="en-US" kern="1200">
              <a:latin typeface="Noto Sans CJK SC" panose="020B0500000000000000" charset="-122"/>
              <a:ea typeface="+mj-ea"/>
              <a:cs typeface="+mj-cs"/>
              <a:sym typeface="Montserrat"/>
            </a:endParaRPr>
          </a:p>
        </p:txBody>
      </p:sp>
      <p:pic>
        <p:nvPicPr>
          <p:cNvPr id="36868" name="图片 2" descr="统信软件二维码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494973" y="4772819"/>
            <a:ext cx="3316288" cy="33162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261" y="4772819"/>
            <a:ext cx="4053241" cy="33162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Click="false">
        <p:cover dir="d"/>
        <p:sndAc>
          <p:stSnd>
            <p:snd r:embed="rId3" name="type.wav"/>
          </p:stSnd>
        </p:sndAc>
      </p:transition>
    </mc:Choice>
    <mc:Fallback>
      <p:transition spd="slow" advClick="false">
        <p:cover dir="d"/>
        <p:sndAc>
          <p:stSnd>
            <p:snd r:embed="rId3" name="type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charset="0"/>
              <a:buChar char=""/>
            </a:pPr>
            <a:r>
              <a:rPr lang="en-US" altLang="zh-CN" sz="4800">
                <a:sym typeface="+mn-ea"/>
              </a:rPr>
              <a:t>DTK</a:t>
            </a:r>
            <a:r>
              <a:rPr lang="zh-CN" altLang="en-US" sz="4800"/>
              <a:t>的名称、含义是什么？ 研发经常所说的 </a:t>
            </a:r>
            <a:r>
              <a:rPr lang="en-US" altLang="zh-CN" sz="4800"/>
              <a:t>“DTK” </a:t>
            </a:r>
            <a:r>
              <a:rPr lang="zh-CN" altLang="en-US" sz="4800"/>
              <a:t>到底是什么？</a:t>
            </a:r>
            <a:endParaRPr lang="zh-CN" altLang="en-US" sz="4800"/>
          </a:p>
          <a:p>
            <a:pPr>
              <a:lnSpc>
                <a:spcPct val="200000"/>
              </a:lnSpc>
              <a:buFont typeface="Wingdings" panose="05000000000000000000" charset="0"/>
              <a:buChar char=""/>
            </a:pPr>
            <a:r>
              <a:rPr lang="en-US" altLang="zh-CN" sz="4800"/>
              <a:t>DDE </a:t>
            </a:r>
            <a:r>
              <a:rPr lang="zh-CN" altLang="en-US" sz="4800"/>
              <a:t>的含义？</a:t>
            </a:r>
            <a:r>
              <a:rPr lang="en-US" altLang="zh-CN" sz="4800">
                <a:sym typeface="+mn-ea"/>
              </a:rPr>
              <a:t>Deepin </a:t>
            </a:r>
            <a:r>
              <a:rPr lang="zh-CN" altLang="en-US" sz="4800">
                <a:sym typeface="+mn-ea"/>
              </a:rPr>
              <a:t>的含义？</a:t>
            </a:r>
            <a:r>
              <a:rPr lang="zh-CN" altLang="en-US" sz="4800"/>
              <a:t> </a:t>
            </a:r>
            <a:r>
              <a:rPr lang="en-US" altLang="zh-CN" sz="4800">
                <a:sym typeface="+mn-ea"/>
              </a:rPr>
              <a:t>DTK</a:t>
            </a:r>
            <a:r>
              <a:rPr lang="zh-CN" altLang="en-US" sz="4800"/>
              <a:t>、 </a:t>
            </a:r>
            <a:r>
              <a:rPr lang="en-US" altLang="zh-CN" sz="4800"/>
              <a:t>DDE </a:t>
            </a:r>
            <a:r>
              <a:rPr lang="zh-CN" altLang="en-US" sz="4800"/>
              <a:t>和 </a:t>
            </a:r>
            <a:r>
              <a:rPr lang="en-US" altLang="zh-CN" sz="4800"/>
              <a:t>Deepin </a:t>
            </a:r>
            <a:r>
              <a:rPr lang="zh-CN" altLang="en-US" sz="4800"/>
              <a:t>之间的关系？</a:t>
            </a:r>
            <a:endParaRPr lang="zh-CN" altLang="en-US" sz="4800"/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思考：</a:t>
            </a:r>
            <a:endParaRPr lang="zh-CN" altLang="en-US"/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6156940" y="8085455"/>
            <a:ext cx="4120515" cy="3979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 dir="r"/>
        <p:sndAc>
          <p:stSnd>
            <p:snd r:embed="rId2" name="type.wav"/>
          </p:stSnd>
        </p:sndAc>
      </p:transition>
    </mc:Choice>
    <mc:Fallback>
      <p:transition spd="slow">
        <p:pull dir="r"/>
        <p:sndAc>
          <p:stSnd>
            <p:snd r:embed="rId2" name="type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DTK</a:t>
            </a:r>
            <a:r>
              <a:rPr lang="en-US" altLang="zh-CN" dirty="0" err="1">
                <a:sym typeface="+mn-ea"/>
              </a:rPr>
              <a:t>（deepin</a:t>
            </a:r>
            <a:r>
              <a:rPr lang="en-US" altLang="zh-CN" dirty="0">
                <a:sym typeface="+mn-ea"/>
              </a:rPr>
              <a:t> tool </a:t>
            </a:r>
            <a:r>
              <a:rPr lang="en-US" altLang="zh-CN" dirty="0" err="1">
                <a:sym typeface="+mn-ea"/>
              </a:rPr>
              <a:t>kit）全称是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深度工具套件</a:t>
            </a:r>
            <a:r>
              <a:rPr lang="en-US" altLang="zh-CN" dirty="0" err="1">
                <a:sym typeface="+mn-ea"/>
              </a:rPr>
              <a:t>；是基于</a:t>
            </a:r>
            <a:r>
              <a:rPr lang="en-US" altLang="zh-CN" dirty="0">
                <a:sym typeface="+mn-ea"/>
              </a:rPr>
              <a:t> Qt5 </a:t>
            </a:r>
            <a:r>
              <a:rPr lang="en-US" altLang="zh-CN" dirty="0" err="1">
                <a:sym typeface="+mn-ea"/>
              </a:rPr>
              <a:t>开发一整套界面美观且实用的</a:t>
            </a:r>
            <a:r>
              <a:rPr lang="en-US" altLang="zh-CN" dirty="0">
                <a:sym typeface="+mn-ea"/>
              </a:rPr>
              <a:t> UI </a:t>
            </a:r>
            <a:r>
              <a:rPr lang="en-US" altLang="zh-CN" dirty="0" err="1">
                <a:sym typeface="+mn-ea"/>
              </a:rPr>
              <a:t>图形库</a:t>
            </a:r>
            <a:r>
              <a:rPr lang="en-US" altLang="zh-CN" dirty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DDE</a:t>
            </a:r>
            <a:r>
              <a:rPr lang="en-US" altLang="zh-CN" dirty="0" err="1">
                <a:sym typeface="+mn-ea"/>
              </a:rPr>
              <a:t>（deepin</a:t>
            </a:r>
            <a:r>
              <a:rPr lang="en-US" altLang="zh-CN" dirty="0">
                <a:sym typeface="+mn-ea"/>
              </a:rPr>
              <a:t> desktop environment） </a:t>
            </a:r>
            <a:r>
              <a:rPr lang="en-US" altLang="zh-CN" dirty="0" err="1">
                <a:sym typeface="+mn-ea"/>
              </a:rPr>
              <a:t>简称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深度桌面环境</a:t>
            </a:r>
            <a:r>
              <a:rPr lang="en-US" altLang="zh-CN" dirty="0" err="1">
                <a:sym typeface="+mn-ea"/>
              </a:rPr>
              <a:t>；用</a:t>
            </a:r>
            <a:r>
              <a:rPr lang="en-US" altLang="zh-CN" dirty="0">
                <a:sym typeface="+mn-ea"/>
              </a:rPr>
              <a:t> qt </a:t>
            </a:r>
            <a:r>
              <a:rPr lang="en-US" altLang="zh-CN" dirty="0" err="1">
                <a:sym typeface="+mn-ea"/>
              </a:rPr>
              <a:t>作为前端，go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为后端，</a:t>
            </a:r>
            <a:r>
              <a:rPr lang="zh-CN" altLang="en-US" dirty="0" err="1">
                <a:sym typeface="+mn-ea"/>
              </a:rPr>
              <a:t>加上</a:t>
            </a:r>
            <a:r>
              <a:rPr lang="en-US" altLang="zh-CN" dirty="0" err="1">
                <a:sym typeface="+mn-ea"/>
              </a:rPr>
              <a:t> kwin </a:t>
            </a:r>
            <a:r>
              <a:rPr lang="zh-CN" altLang="en-US" dirty="0" err="1">
                <a:sym typeface="+mn-ea"/>
              </a:rPr>
              <a:t>、</a:t>
            </a:r>
            <a:r>
              <a:rPr lang="en-US" altLang="zh-CN" dirty="0" err="1">
                <a:sym typeface="+mn-ea"/>
              </a:rPr>
              <a:t>lightdm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构成一个</a:t>
            </a:r>
            <a:r>
              <a:rPr lang="en-US" altLang="zh-CN" dirty="0" err="1">
                <a:sym typeface="+mn-ea"/>
              </a:rPr>
              <a:t>独立开发的桌面环境</a:t>
            </a:r>
            <a:r>
              <a:rPr lang="en-US" altLang="zh-CN" dirty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dirty="0"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Deepin</a:t>
            </a:r>
            <a:r>
              <a:rPr lang="zh-CN" altLang="en-US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通常是指</a:t>
            </a:r>
            <a:r>
              <a:rPr lang="zh-CN" altLang="en-US" dirty="0">
                <a:sym typeface="+mn-ea"/>
              </a:rPr>
              <a:t>社区版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deepin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操作系统</a:t>
            </a:r>
            <a:r>
              <a:rPr lang="en-US" altLang="zh-CN" dirty="0" err="1">
                <a:sym typeface="+mn-ea"/>
              </a:rPr>
              <a:t>（基于</a:t>
            </a:r>
            <a:r>
              <a:rPr lang="en-US" altLang="zh-CN" dirty="0">
                <a:sym typeface="+mn-ea"/>
              </a:rPr>
              <a:t> D</a:t>
            </a:r>
            <a:r>
              <a:rPr lang="en-US" altLang="zh-CN" dirty="0" err="1">
                <a:sym typeface="+mn-ea"/>
              </a:rPr>
              <a:t>ebian</a:t>
            </a:r>
            <a:r>
              <a:rPr lang="en-US" altLang="zh-CN" dirty="0">
                <a:sym typeface="+mn-ea"/>
              </a:rPr>
              <a:t>）, </a:t>
            </a:r>
            <a:r>
              <a:rPr lang="zh-CN" altLang="en-US" dirty="0">
                <a:sym typeface="+mn-ea"/>
              </a:rPr>
              <a:t>商业版为 </a:t>
            </a:r>
            <a:r>
              <a:rPr lang="en-US" altLang="zh-CN" b="1" dirty="0">
                <a:sym typeface="+mn-ea"/>
              </a:rPr>
              <a:t>UOS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DTK </a:t>
            </a:r>
            <a:r>
              <a:rPr lang="zh-CN" altLang="en-US"/>
              <a:t>、</a:t>
            </a:r>
            <a:r>
              <a:rPr lang="en-US" altLang="zh-CN"/>
              <a:t> DDE  </a:t>
            </a:r>
            <a:r>
              <a:rPr lang="zh-CN" altLang="en-US"/>
              <a:t>、</a:t>
            </a:r>
            <a:r>
              <a:rPr lang="en-US" altLang="zh-CN"/>
              <a:t>Deepin</a:t>
            </a:r>
            <a:r>
              <a:rPr lang="zh-CN" altLang="en-US"/>
              <a:t>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random/>
        <p:sndAc>
          <p:stSnd>
            <p:snd r:embed="rId1" name="type.wav"/>
          </p:stSnd>
        </p:sndAc>
      </p:transition>
    </mc:Choice>
    <mc:Fallback>
      <p:transition spd="slow">
        <p:random/>
        <p:sndAc>
          <p:stSnd>
            <p:snd r:embed="rId1" name="type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idx="1"/>
          </p:nvPr>
        </p:nvSpPr>
        <p:spPr/>
        <p:txBody>
          <a:bodyPr>
            <a:normAutofit fontScale="87500" lnSpcReduction="20000"/>
          </a:bodyPr>
          <a:lstStyle/>
          <a:p>
            <a:pPr>
              <a:buFont typeface="Wingdings" panose="05000000000000000000" charset="0"/>
              <a:buNone/>
            </a:pPr>
            <a:r>
              <a:rPr lang="en-US" altLang="zh-CN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DTK</a:t>
            </a:r>
            <a:r>
              <a:rPr lang="en-US" altLang="zh-CN" sz="4800"/>
              <a:t>（deepin tool kit）全称是 </a:t>
            </a:r>
            <a:r>
              <a:rPr lang="en-US" altLang="zh-CN" sz="4800" b="1"/>
              <a:t>深度工具套件</a:t>
            </a:r>
            <a:r>
              <a:rPr lang="en-US" altLang="zh-CN" sz="4800"/>
              <a:t>；是基于 Qt5 开发一整套界面美观且实用的 UI 图形库。</a:t>
            </a:r>
            <a:endParaRPr lang="en-US" altLang="zh-CN" sz="4800"/>
          </a:p>
          <a:p>
            <a:pPr>
              <a:buFont typeface="Wingdings" panose="05000000000000000000" charset="0"/>
              <a:buNone/>
            </a:pPr>
            <a:endParaRPr lang="en-US" altLang="zh-CN" sz="4800"/>
          </a:p>
          <a:p>
            <a:pPr>
              <a:buFont typeface="Wingdings" panose="05000000000000000000" charset="0"/>
              <a:buNone/>
            </a:pPr>
            <a:r>
              <a:rPr lang="en-US" altLang="zh-CN" sz="4800"/>
              <a:t>dtk 是一个泛指，需要灵活的在上下文的语义中理解其含义：</a:t>
            </a:r>
            <a:endParaRPr lang="en-US" altLang="zh-CN" sz="4800"/>
          </a:p>
          <a:p>
            <a:pPr>
              <a:buFont typeface="Wingdings" panose="05000000000000000000" charset="0"/>
              <a:buNone/>
            </a:pPr>
            <a:br>
              <a:rPr lang="en-US" altLang="zh-CN" sz="4800"/>
            </a:br>
            <a:endParaRPr lang="en-US" altLang="zh-CN" sz="4800"/>
          </a:p>
          <a:p>
            <a:pPr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en-US" altLang="zh-CN" sz="4800"/>
              <a:t> dtk </a:t>
            </a:r>
            <a:r>
              <a:rPr lang="zh-CN" altLang="en-US" sz="4800"/>
              <a:t>仓库</a:t>
            </a:r>
            <a:r>
              <a:rPr lang="en-US" altLang="zh-CN" sz="4800"/>
              <a:t>的集合（集合 = dtkwidget + dtkgui + dtkcore + qt5integration）</a:t>
            </a:r>
            <a:endParaRPr lang="en-US" altLang="zh-CN" sz="4800"/>
          </a:p>
          <a:p>
            <a:pPr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en-US" altLang="zh-CN" sz="4800"/>
              <a:t> 偶也指 dtkwidget 这个仓库项目（仓库的名就叫 dtkwidget）</a:t>
            </a:r>
            <a:endParaRPr lang="en-US" altLang="zh-CN" sz="4800"/>
          </a:p>
          <a:p>
            <a:pPr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en-US" altLang="zh-CN" sz="4800"/>
              <a:t> deepin tool kit 是一个深度工具构建集合。</a:t>
            </a:r>
            <a:endParaRPr lang="en-US" altLang="zh-CN" sz="4800"/>
          </a:p>
          <a:p>
            <a:pPr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en-US" altLang="zh-CN" sz="4800">
                <a:sym typeface="+mn-ea"/>
              </a:rPr>
              <a:t>是 deepin/uos 系统开发应用软件，使用非 Qt 原生的样式控件的集合的开发环境</a:t>
            </a:r>
            <a:endParaRPr lang="en-US" altLang="zh-CN" sz="4800">
              <a:sym typeface="+mn-ea"/>
            </a:endParaRPr>
          </a:p>
          <a:p>
            <a:pPr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en-US" altLang="zh-CN" sz="4800">
                <a:sym typeface="+mn-ea"/>
              </a:rPr>
              <a:t>dtk 也</a:t>
            </a:r>
            <a:r>
              <a:rPr lang="zh-CN" altLang="en-US" sz="4800">
                <a:sym typeface="+mn-ea"/>
              </a:rPr>
              <a:t>是</a:t>
            </a:r>
            <a:r>
              <a:rPr lang="en-US" altLang="zh-CN" sz="4800">
                <a:sym typeface="+mn-ea"/>
              </a:rPr>
              <a:t>构建 deepin/uos 全家桶的基石</a:t>
            </a:r>
            <a:endParaRPr lang="en-US" altLang="zh-CN" sz="4800"/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DTK </a:t>
            </a:r>
            <a:r>
              <a:rPr lang="zh-CN" altLang="en-US"/>
              <a:t>名称：</a:t>
            </a:r>
            <a:endParaRPr lang="zh-CN" altLang="en-US"/>
          </a:p>
        </p:txBody>
      </p:sp>
      <p:sp>
        <p:nvSpPr>
          <p:cNvPr id="4" name="文本框 3"/>
          <p:cNvSpPr txBox="true"/>
          <p:nvPr/>
        </p:nvSpPr>
        <p:spPr>
          <a:xfrm>
            <a:off x="1294765" y="12835255"/>
            <a:ext cx="183705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2400">
                <a:solidFill>
                  <a:schemeClr val="accent4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PS: </a:t>
            </a:r>
            <a:r>
              <a:rPr lang="zh-CN" altLang="en-US" sz="2400">
                <a:solidFill>
                  <a:schemeClr val="accent4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由于 qt5integratioin 项目一直是独立的，本不算 dtk 项目里的一员，不过实际上是和 dtk 配套的，故本文算到 dtk 框架中。</a:t>
            </a:r>
            <a:endParaRPr lang="zh-CN" altLang="en-US" sz="2400">
              <a:solidFill>
                <a:schemeClr val="accent4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random/>
        <p:sndAc>
          <p:stSnd>
            <p:snd r:embed="rId1" name="type.wav"/>
          </p:stSnd>
        </p:sndAc>
      </p:transition>
    </mc:Choice>
    <mc:Fallback>
      <p:transition spd="slow">
        <p:random/>
        <p:sndAc>
          <p:stSnd>
            <p:snd r:embed="rId1" name="type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164465" y="1513840"/>
            <a:ext cx="23359745" cy="8506460"/>
          </a:xfrm>
        </p:spPr>
        <p:txBody>
          <a:bodyPr>
            <a:normAutofit fontScale="67500" lnSpcReduction="20000"/>
          </a:bodyPr>
          <a:lstStyle/>
          <a:p>
            <a:pPr>
              <a:lnSpc>
                <a:spcPct val="250000"/>
              </a:lnSpc>
              <a:buFont typeface="Wingdings" panose="05000000000000000000" charset="0"/>
              <a:buChar char=""/>
            </a:pPr>
            <a:r>
              <a:rPr lang="zh-CN" altLang="en-US"/>
              <a:t>2015 年 ，开发 v15 ，因开发控制中心（基于 Qt Widgets），开发的过程中抽象出了 dui 控件库（约三个月），仅有部分通用性的控件，仓库名称为 dui 。</a:t>
            </a:r>
            <a:endParaRPr lang="zh-CN" altLang="en-US"/>
          </a:p>
          <a:p>
            <a:pPr>
              <a:lnSpc>
                <a:spcPct val="250000"/>
              </a:lnSpc>
              <a:buFont typeface="Wingdings" panose="05000000000000000000" charset="0"/>
              <a:buChar char=""/>
            </a:pPr>
            <a:r>
              <a:rPr lang="en-US" altLang="zh-CN"/>
              <a:t>20</a:t>
            </a:r>
            <a:r>
              <a:rPr lang="zh-CN" altLang="en-US"/>
              <a:t>16 年初，随后开发其他项目，dui 中加的东西越来越多，也不仅限于 ui 方面的控件，之后就改名为了 deepin-tool-kit 项目。</a:t>
            </a:r>
            <a:endParaRPr lang="zh-CN" altLang="en-US"/>
          </a:p>
          <a:p>
            <a:pPr>
              <a:lnSpc>
                <a:spcPct val="250000"/>
              </a:lnSpc>
              <a:buFont typeface="Wingdings" panose="05000000000000000000" charset="0"/>
              <a:buChar char=""/>
            </a:pPr>
            <a:r>
              <a:rPr lang="en-US" altLang="zh-CN"/>
              <a:t>20</a:t>
            </a:r>
            <a:r>
              <a:rPr lang="zh-CN" altLang="en-US"/>
              <a:t>17 年底，随后成为了 DDE 桌面环境的底层开发库，封装了桌面组件和上层应用的通用型窗口、控件、工具类，随着项目过大，编译过慢，拆分为 dtkcore、dtkwidget、dtkwm，旧的 deepin-tool-kit 仓库地址处于废弃状态。</a:t>
            </a:r>
            <a:endParaRPr lang="zh-CN" altLang="en-US"/>
          </a:p>
          <a:p>
            <a:pPr>
              <a:lnSpc>
                <a:spcPct val="250000"/>
              </a:lnSpc>
              <a:buFont typeface="Wingdings" panose="05000000000000000000" charset="0"/>
              <a:buChar char=""/>
            </a:pPr>
            <a:r>
              <a:rPr lang="en-US" altLang="zh-CN"/>
              <a:t>20</a:t>
            </a:r>
            <a:r>
              <a:rPr lang="zh-CN" altLang="en-US"/>
              <a:t>19 年，新增 dtkgui 模块，废弃了 dtkwm（不可跨平台，强依赖 X11，因此废弃），此后分为 dtkcore、                                  dtkgui、dtkwidget，角色分别对应 Qt core、gui、widgets 模块。</a:t>
            </a:r>
            <a:endParaRPr lang="zh-CN" altLang="en-US"/>
          </a:p>
          <a:p>
            <a:pPr>
              <a:lnSpc>
                <a:spcPct val="250000"/>
              </a:lnSpc>
              <a:buFont typeface="Wingdings" panose="05000000000000000000" charset="0"/>
              <a:buChar char=""/>
            </a:pPr>
            <a:r>
              <a:rPr lang="zh-CN" altLang="en-US"/>
              <a:t>20</a:t>
            </a:r>
            <a:r>
              <a:rPr lang="en-US" altLang="zh-CN"/>
              <a:t>20</a:t>
            </a:r>
            <a:r>
              <a:rPr lang="zh-CN" altLang="en-US"/>
              <a:t> 年，按照如今的理解为，dtk = dtkwidget + dtkgui + dtkcore </a:t>
            </a:r>
            <a:r>
              <a:rPr lang="en-US" altLang="zh-CN"/>
              <a:t>+ </a:t>
            </a:r>
            <a:r>
              <a:rPr lang="zh-CN" altLang="en-US">
                <a:sym typeface="+mn-ea"/>
              </a:rPr>
              <a:t>qt5integration</a:t>
            </a:r>
            <a:endParaRPr lang="zh-CN" altLang="en-US"/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DTK </a:t>
            </a:r>
            <a:r>
              <a:rPr lang="zh-CN" altLang="en-US"/>
              <a:t>历史：</a:t>
            </a:r>
            <a:endParaRPr lang="zh-CN" altLang="en-US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200899" y="10062847"/>
            <a:ext cx="16323311" cy="327850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339089" y="10062847"/>
            <a:ext cx="3046689" cy="3278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random/>
        <p:sndAc>
          <p:stSnd>
            <p:snd r:embed="rId3" name="type.wav"/>
          </p:stSnd>
        </p:sndAc>
      </p:transition>
    </mc:Choice>
    <mc:Fallback>
      <p:transition spd="slow">
        <p:random/>
        <p:sndAc>
          <p:stSnd>
            <p:snd r:embed="rId3" name="type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DDE </a:t>
            </a:r>
            <a:r>
              <a:rPr lang="zh-CN" altLang="en-US"/>
              <a:t>桌面演变：</a:t>
            </a:r>
            <a:endParaRPr lang="zh-CN" altLang="en-US"/>
          </a:p>
        </p:txBody>
      </p:sp>
      <p:pic>
        <p:nvPicPr>
          <p:cNvPr id="7" name="内容占位符 6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85490" y="1860550"/>
            <a:ext cx="16161385" cy="10645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random/>
        <p:sndAc>
          <p:stSnd>
            <p:snd r:embed="rId2" name="type.wav"/>
          </p:stSnd>
        </p:sndAc>
      </p:transition>
    </mc:Choice>
    <mc:Fallback>
      <p:transition spd="slow">
        <p:random/>
        <p:sndAc>
          <p:stSnd>
            <p:snd r:embed="rId2" name="type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en-US" altLang="zh-CN" dirty="0">
                <a:solidFill>
                  <a:srgbClr val="F2F2F2"/>
                </a:solidFill>
                <a:latin typeface="Noto Mono" panose="020B0609030804020204" charset="0"/>
                <a:sym typeface="+mn-ea"/>
              </a:rPr>
              <a:t>02</a:t>
            </a:r>
            <a:r>
              <a:rPr lang="zh-CN" altLang="en-US" dirty="0">
                <a:solidFill>
                  <a:srgbClr val="F2F2F2"/>
                </a:solidFill>
                <a:latin typeface="Noto Mono" panose="020B0609030804020204" charset="0"/>
                <a:sym typeface="+mn-ea"/>
              </a:rPr>
              <a:t>：</a:t>
            </a:r>
            <a:r>
              <a:rPr lang="en-US" altLang="zh-CN" dirty="0">
                <a:solidFill>
                  <a:srgbClr val="F2F2F2"/>
                </a:solidFill>
                <a:latin typeface="Noto Mono" panose="020B0609030804020204" charset="0"/>
                <a:sym typeface="+mn-ea"/>
              </a:rPr>
              <a:t>DTK </a:t>
            </a:r>
            <a:r>
              <a:rPr lang="zh-CN" altLang="en-US" dirty="0">
                <a:solidFill>
                  <a:srgbClr val="F2F2F2"/>
                </a:solidFill>
                <a:latin typeface="Noto Mono" panose="020B0609030804020204" charset="0"/>
                <a:sym typeface="+mn-ea"/>
              </a:rPr>
              <a:t>实现目标</a:t>
            </a:r>
            <a:endParaRPr lang="zh-CN" altLang="en-US"/>
          </a:p>
        </p:txBody>
      </p:sp>
      <p:sp>
        <p:nvSpPr>
          <p:cNvPr id="5" name="副标题 4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统信软件PPT-封面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DejaVu Sans"/>
        <a:ea typeface=""/>
        <a:cs typeface=""/>
        <a:font script="Jpan" typeface="ＭＳ ゴシック"/>
        <a:font script="Hang" typeface="굴림"/>
        <a:font script="Hans" typeface="Noto Sans CJK SC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ＭＳ Ｐゴシック"/>
        <a:font script="Hang" typeface="굴림"/>
        <a:font script="Hans" typeface="Noto Sans CJK SC"/>
        <a:font script="Hant" typeface="微軟正黑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统信软件PPT-目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Noto Sans CJK SC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ＭＳ Ｐゴシック"/>
        <a:font script="Hang" typeface="맑은 고딕"/>
        <a:font script="Hans" typeface="Noto Sans CJK SC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统信软件PPT-内文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Arial Black-Arial">
      <a:majorFont>
        <a:latin typeface="DejaVu Sans"/>
        <a:ea typeface=""/>
        <a:cs typeface=""/>
        <a:font script="Jpan" typeface="ＭＳ ゴシック"/>
        <a:font script="Hang" typeface="굴림"/>
        <a:font script="Hans" typeface="Noto Sans CJK SC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ＭＳ Ｐゴシック"/>
        <a:font script="Hang" typeface="굴림"/>
        <a:font script="Hans" typeface="Noto Sans CJK SC"/>
        <a:font script="Hant" typeface="微軟正黑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objectDefaults>
    <a:spDef>
      <a:spPr>
        <a:solidFill>
          <a:srgbClr val="FF9F07"/>
        </a:solidFill>
        <a:ln w="101600">
          <a:solidFill>
            <a:schemeClr val="bg1"/>
          </a:solidFill>
        </a:ln>
      </a:spPr>
      <a:bodyPr rtlCol="0" anchor="ctr"/>
      <a:lstStyle>
        <a:defPPr algn="ctr" fontAlgn="base">
          <a:defRPr lang="zh-CN" altLang="en-US" sz="3200" strike="noStrike" noProof="1">
            <a:latin typeface="+mn-ea"/>
            <a:cs typeface="Noto Sans Mono CJK SC" panose="020B0500000000000000" charset="-122"/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 w="6350">
          <a:solidFill>
            <a:schemeClr val="bg1">
              <a:lumMod val="9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>
          <a:noFill/>
        </a:ln>
      </a:spPr>
      <a:bodyPr wrap="square" anchor="t" anchorCtr="false">
        <a:spAutoFit/>
      </a:bodyPr>
      <a:lstStyle>
        <a:defPPr>
          <a:defRPr lang="zh-CN" altLang="en-US" sz="4400">
            <a:solidFill>
              <a:schemeClr val="bg1">
                <a:lumMod val="95000"/>
              </a:schemeClr>
            </a:solidFill>
            <a:latin typeface="Noto Sans CJK SC" panose="020B0500000000000000" charset="-122"/>
            <a:ea typeface="Noto Sans CJK SC" panose="020B0500000000000000" charset="-122"/>
            <a:cs typeface="Noto Sans Mono CJK SC" panose="020B0500000000000000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统信软件PPT-无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DejaVu Sans"/>
        <a:ea typeface=""/>
        <a:cs typeface=""/>
        <a:font script="Jpan" typeface="ＭＳ ゴシック"/>
        <a:font script="Hang" typeface="굴림"/>
        <a:font script="Hans" typeface="Noto Sans CJK SC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ＭＳ Ｐゴシック"/>
        <a:font script="Hang" typeface="굴림"/>
        <a:font script="Hans" typeface="Noto Sans CJK SC"/>
        <a:font script="Hant" typeface="微軟正黑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统信软件PPT-封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DejaVu Sans"/>
        <a:ea typeface=""/>
        <a:cs typeface=""/>
        <a:font script="Jpan" typeface="ＭＳ ゴシック"/>
        <a:font script="Hang" typeface="굴림"/>
        <a:font script="Hans" typeface="Noto Sans CJK SC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ＭＳ Ｐゴシック"/>
        <a:font script="Hang" typeface="굴림"/>
        <a:font script="Hans" typeface="Noto Sans CJK SC"/>
        <a:font script="Hant" typeface="微軟正黑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DejaVu Sans"/>
        <a:ea typeface=""/>
        <a:cs typeface=""/>
        <a:font script="Jpan" typeface="ＭＳ Ｐゴシック"/>
        <a:font script="Hang" typeface="맑은 고딕"/>
        <a:font script="Hans" typeface="Noto Sans CJK SC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ＭＳ Ｐゴシック"/>
        <a:font script="Hang" typeface="맑은 고딕"/>
        <a:font script="Hans" typeface="Noto Sans CJK SC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Noto Sans CJK SC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ＭＳ Ｐゴシック"/>
        <a:font script="Hang" typeface="맑은 고딕"/>
        <a:font script="Hans" typeface="Noto Sans CJK SC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4936</Words>
  <Application>WPS 演示</Application>
  <PresentationFormat>自定义</PresentationFormat>
  <Paragraphs>540</Paragraphs>
  <Slides>34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34</vt:i4>
      </vt:variant>
    </vt:vector>
  </HeadingPairs>
  <TitlesOfParts>
    <vt:vector size="55" baseType="lpstr">
      <vt:lpstr>Arial</vt:lpstr>
      <vt:lpstr>宋体</vt:lpstr>
      <vt:lpstr>Wingdings</vt:lpstr>
      <vt:lpstr>Arial</vt:lpstr>
      <vt:lpstr>DejaVu Sans</vt:lpstr>
      <vt:lpstr>Noto Sans CJK SC</vt:lpstr>
      <vt:lpstr>Noto Sans Mono CJK SC</vt:lpstr>
      <vt:lpstr>DejaVu Math TeX Gyre</vt:lpstr>
      <vt:lpstr>Montserrat</vt:lpstr>
      <vt:lpstr>文泉驿微米黑</vt:lpstr>
      <vt:lpstr>Calibri</vt:lpstr>
      <vt:lpstr>Noto Mono</vt:lpstr>
      <vt:lpstr>宋体</vt:lpstr>
      <vt:lpstr>Wingdings</vt:lpstr>
      <vt:lpstr>微软雅黑</vt:lpstr>
      <vt:lpstr>Arial Unicode MS</vt:lpstr>
      <vt:lpstr>统信软件PPT-封面</vt:lpstr>
      <vt:lpstr>统信软件PPT-目录</vt:lpstr>
      <vt:lpstr>统信软件PPT-内文</vt:lpstr>
      <vt:lpstr>统信软件PPT-无logo</vt:lpstr>
      <vt:lpstr>统信软件PPT-封底</vt:lpstr>
      <vt:lpstr>DTK 框架介绍、优势对比</vt:lpstr>
      <vt:lpstr>目录</vt:lpstr>
      <vt:lpstr>01：DTK 历史</vt:lpstr>
      <vt:lpstr>思考：</vt:lpstr>
      <vt:lpstr>DTK 、 DDE  、Deepin：</vt:lpstr>
      <vt:lpstr>DTK 名称：</vt:lpstr>
      <vt:lpstr>DTK 历史：</vt:lpstr>
      <vt:lpstr>DDE 桌面演变：</vt:lpstr>
      <vt:lpstr>02：DTK 实现目标</vt:lpstr>
      <vt:lpstr>DTK 实现目标</vt:lpstr>
      <vt:lpstr>03：DTK 对比其它框架</vt:lpstr>
      <vt:lpstr>DTK 对比其它框架</vt:lpstr>
      <vt:lpstr>DTK 于 GTK 详细对比</vt:lpstr>
      <vt:lpstr>DTK 对 GTK 的优势</vt:lpstr>
      <vt:lpstr>DTK 其它优点</vt:lpstr>
      <vt:lpstr>DTK的优势总结</vt:lpstr>
      <vt:lpstr>04：DTK 框架结构</vt:lpstr>
      <vt:lpstr>DTK 构成：</vt:lpstr>
      <vt:lpstr>contributors </vt:lpstr>
      <vt:lpstr>contributors </vt:lpstr>
      <vt:lpstr>DTK 团队的内容：</vt:lpstr>
      <vt:lpstr>dtkwidget 项目结构:</vt:lpstr>
      <vt:lpstr>qt5integration 项目结构：</vt:lpstr>
      <vt:lpstr>运行效果：</vt:lpstr>
      <vt:lpstr>05:上手简单实例</vt:lpstr>
      <vt:lpstr>提问:</vt:lpstr>
      <vt:lpstr>QStyle 风格： </vt:lpstr>
      <vt:lpstr>绘画一个控件：</vt:lpstr>
      <vt:lpstr>配置 DTK 开发环境，个人贡献代码例子</vt:lpstr>
      <vt:lpstr>06：DTK 文档集合</vt:lpstr>
      <vt:lpstr>DTK 文档集合</vt:lpstr>
      <vt:lpstr>DTK 控件用例 [源码可视化]</vt:lpstr>
      <vt:lpstr>新文档网址预览 [完善中]</vt:lpstr>
      <vt:lpstr>感谢聆听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欧美风大气排版布局PPT模板</dc:title>
  <dc:creator>YHD</dc:creator>
  <cp:lastModifiedBy>xmuli</cp:lastModifiedBy>
  <cp:revision>543</cp:revision>
  <dcterms:created xsi:type="dcterms:W3CDTF">2020-12-14T11:55:43Z</dcterms:created>
  <dcterms:modified xsi:type="dcterms:W3CDTF">2020-12-14T11:55:43Z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2052-11.1.0.9719</vt:lpwstr>
  </property>
</Properties>
</file>