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13" y="77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fc1a9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fc1a9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fc1a9b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fc1a9b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2fc1a9b2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2fc1a9b2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2fc1a9b2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2fc1a9b2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fc1a9b2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2fc1a9b2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2fc1a9b2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2fc1a9b2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125"/>
            <a:ext cx="3429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dk2"/>
                </a:solidFill>
              </a:defRPr>
            </a:lvl1pPr>
            <a:lvl2pPr lvl="1" algn="r">
              <a:buNone/>
              <a:defRPr sz="750">
                <a:solidFill>
                  <a:schemeClr val="dk2"/>
                </a:solidFill>
              </a:defRPr>
            </a:lvl2pPr>
            <a:lvl3pPr lvl="2" algn="r">
              <a:buNone/>
              <a:defRPr sz="750">
                <a:solidFill>
                  <a:schemeClr val="dk2"/>
                </a:solidFill>
              </a:defRPr>
            </a:lvl3pPr>
            <a:lvl4pPr lvl="3" algn="r">
              <a:buNone/>
              <a:defRPr sz="750">
                <a:solidFill>
                  <a:schemeClr val="dk2"/>
                </a:solidFill>
              </a:defRPr>
            </a:lvl4pPr>
            <a:lvl5pPr lvl="4" algn="r">
              <a:buNone/>
              <a:defRPr sz="750">
                <a:solidFill>
                  <a:schemeClr val="dk2"/>
                </a:solidFill>
              </a:defRPr>
            </a:lvl5pPr>
            <a:lvl6pPr lvl="5" algn="r">
              <a:buNone/>
              <a:defRPr sz="750">
                <a:solidFill>
                  <a:schemeClr val="dk2"/>
                </a:solidFill>
              </a:defRPr>
            </a:lvl6pPr>
            <a:lvl7pPr lvl="6" algn="r">
              <a:buNone/>
              <a:defRPr sz="750">
                <a:solidFill>
                  <a:schemeClr val="dk2"/>
                </a:solidFill>
              </a:defRPr>
            </a:lvl7pPr>
            <a:lvl8pPr lvl="7" algn="r">
              <a:buNone/>
              <a:defRPr sz="750">
                <a:solidFill>
                  <a:schemeClr val="dk2"/>
                </a:solidFill>
              </a:defRPr>
            </a:lvl8pPr>
            <a:lvl9pPr lvl="8" algn="r">
              <a:buNone/>
              <a:defRPr sz="7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23567" y="370789"/>
            <a:ext cx="6410865" cy="962711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rmAutofit fontScale="90000"/>
          </a:bodyPr>
          <a:lstStyle/>
          <a:p>
            <a:r>
              <a:rPr lang="en" dirty="0">
                <a:solidFill>
                  <a:srgbClr val="9900FF"/>
                </a:solidFill>
              </a:rPr>
              <a:t>DBMS Project</a:t>
            </a:r>
            <a:br>
              <a:rPr lang="en" dirty="0">
                <a:solidFill>
                  <a:srgbClr val="9900FF"/>
                </a:solidFill>
              </a:rPr>
            </a:br>
            <a:r>
              <a:rPr lang="en" dirty="0">
                <a:solidFill>
                  <a:srgbClr val="9900FF"/>
                </a:solidFill>
              </a:rPr>
              <a:t>Group 11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0B67A3-C04E-57C9-14AE-8A6D066BB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99977"/>
              </p:ext>
            </p:extLst>
          </p:nvPr>
        </p:nvGraphicFramePr>
        <p:xfrm>
          <a:off x="0" y="1600200"/>
          <a:ext cx="6858000" cy="35433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4776670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650193938"/>
                    </a:ext>
                  </a:extLst>
                </a:gridCol>
              </a:tblGrid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82872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1821161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Choudhury Ben Yamin Siddiqui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56552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2022101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Sihab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Saharier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62736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1710290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Miftahul</a:t>
                      </a:r>
                      <a:r>
                        <a:rPr lang="en-US" sz="1400" b="0" dirty="0"/>
                        <a:t> Karim </a:t>
                      </a:r>
                      <a:r>
                        <a:rPr lang="en-US" sz="1400" b="0" dirty="0" err="1"/>
                        <a:t>Wriddhy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513623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2030692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Md. </a:t>
                      </a:r>
                      <a:r>
                        <a:rPr lang="en-US" sz="1400" b="0" dirty="0" err="1"/>
                        <a:t>Nawez</a:t>
                      </a:r>
                      <a:r>
                        <a:rPr lang="en-US" sz="1400" b="0" dirty="0"/>
                        <a:t> Sharif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28942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2010651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Towsif</a:t>
                      </a:r>
                      <a:r>
                        <a:rPr lang="en-US" sz="1400" b="0" dirty="0"/>
                        <a:t> Islam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28664"/>
                  </a:ext>
                </a:extLst>
              </a:tr>
              <a:tr h="506186">
                <a:tc>
                  <a:txBody>
                    <a:bodyPr/>
                    <a:lstStyle/>
                    <a:p>
                      <a:r>
                        <a:rPr lang="en-US" sz="1400" b="0" dirty="0"/>
                        <a:t>1931404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Asif </a:t>
                      </a:r>
                      <a:r>
                        <a:rPr lang="en-US" sz="1400" b="0" dirty="0" err="1"/>
                        <a:t>Jobair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820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643A-681A-9EFE-BD08-2DA2E0CB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285400"/>
            <a:ext cx="639045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4D92-8298-7767-5E7E-03481A26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0"/>
            <a:ext cx="6390450" cy="480060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9900FF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A21DD-97CD-2928-6A63-FCFC90E47478}"/>
              </a:ext>
            </a:extLst>
          </p:cNvPr>
          <p:cNvSpPr txBox="1"/>
          <p:nvPr/>
        </p:nvSpPr>
        <p:spPr>
          <a:xfrm>
            <a:off x="563880" y="1638300"/>
            <a:ext cx="5715000" cy="98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our project topic was to develop a Web Application to help with communication between Patient, Doctors and Health Care Providers, we tried to develop a system that will allow patients and doctors to communicate through online with appointments. </a:t>
            </a:r>
          </a:p>
        </p:txBody>
      </p:sp>
    </p:spTree>
    <p:extLst>
      <p:ext uri="{BB962C8B-B14F-4D97-AF65-F5344CB8AC3E}">
        <p14:creationId xmlns:p14="http://schemas.microsoft.com/office/powerpoint/2010/main" val="39909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0020" y="158378"/>
            <a:ext cx="6438900" cy="476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AS_IS Rich Picture</a:t>
            </a:r>
            <a:endParaRPr dirty="0">
              <a:solidFill>
                <a:srgbClr val="9900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792480"/>
            <a:ext cx="6210300" cy="413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To Be Rich Picture</a:t>
            </a:r>
            <a:endParaRPr dirty="0">
              <a:solidFill>
                <a:srgbClr val="9900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1020"/>
            <a:ext cx="6858000" cy="460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Enhanched Entity Relation Diagram</a:t>
            </a:r>
            <a:endParaRPr dirty="0">
              <a:solidFill>
                <a:srgbClr val="9900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0932"/>
            <a:ext cx="6858000" cy="459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0" y="-74854"/>
            <a:ext cx="685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Relation Schema (Part 1)</a:t>
            </a:r>
            <a:endParaRPr dirty="0">
              <a:solidFill>
                <a:srgbClr val="99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5AE0B-D7FE-62A0-09B9-58387020F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030" y="354671"/>
            <a:ext cx="6936059" cy="4841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7">
            <a:extLst>
              <a:ext uri="{FF2B5EF4-FFF2-40B4-BE49-F238E27FC236}">
                <a16:creationId xmlns:a16="http://schemas.microsoft.com/office/drawing/2014/main" id="{D6D47176-04F4-3D19-EA36-268204F908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42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rgbClr val="9900FF"/>
                </a:solidFill>
              </a:rPr>
              <a:t>Relation Schema (Part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CA2AC-C63A-0F2A-5FC5-18971ACC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" y="547226"/>
            <a:ext cx="6858000" cy="45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8572"/>
            <a:ext cx="685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Normalized Schema</a:t>
            </a:r>
            <a:endParaRPr dirty="0">
              <a:solidFill>
                <a:srgbClr val="7030A0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397"/>
            <a:ext cx="6858000" cy="4591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858000" cy="4295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pPr algn="ctr"/>
            <a:r>
              <a:rPr lang="en" dirty="0">
                <a:solidFill>
                  <a:srgbClr val="9900FF"/>
                </a:solidFill>
              </a:rPr>
              <a:t>Database Table</a:t>
            </a: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33775" y="1507294"/>
            <a:ext cx="6390450" cy="256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9525"/>
            <a:ext cx="6858000" cy="47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104</Words>
  <Application>Microsoft Office PowerPoint</Application>
  <PresentationFormat>Custom</PresentationFormat>
  <Paragraphs>25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DBMS Project Group 11</vt:lpstr>
      <vt:lpstr>Introduction</vt:lpstr>
      <vt:lpstr>AS_IS Rich Picture</vt:lpstr>
      <vt:lpstr>To Be Rich Picture</vt:lpstr>
      <vt:lpstr>Enhanched Entity Relation Diagram</vt:lpstr>
      <vt:lpstr>Relation Schema (Part 1)</vt:lpstr>
      <vt:lpstr>PowerPoint Presentation</vt:lpstr>
      <vt:lpstr>Normalized Schema</vt:lpstr>
      <vt:lpstr>Database Table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Project Group 11</dc:title>
  <cp:lastModifiedBy>Ben Yamin</cp:lastModifiedBy>
  <cp:revision>3</cp:revision>
  <dcterms:modified xsi:type="dcterms:W3CDTF">2023-12-07T17:18:15Z</dcterms:modified>
</cp:coreProperties>
</file>