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8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19200" y="3974485"/>
            <a:ext cx="961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6036236" y="992932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881331" y="4860133"/>
            <a:ext cx="1440000" cy="13268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15" name="Google Shape;15;p2"/>
          <p:cNvCxnSpPr/>
          <p:nvPr/>
        </p:nvCxnSpPr>
        <p:spPr>
          <a:xfrm>
            <a:off x="11062324" y="3066475"/>
            <a:ext cx="0" cy="276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6034269" y="-1725157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9621739" y="2518247"/>
            <a:ext cx="1860000" cy="1714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359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569E-55D7-4880-9AA9-BDDF0D465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DDABE-E683-4519-A0BD-543FD386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CBEC-7760-474E-9F10-ECB2AB0E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B50A-3DAF-4CD6-9B86-5AA3AA3CA7C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7249-A6FB-4F3D-BB67-B3D5137B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782-9402-4219-A094-23BFC183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60FE-FFAD-4C58-8695-8EB212EE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6036236" y="-734013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926767" y="1315428"/>
            <a:ext cx="1326800" cy="14216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21" name="Google Shape;21;p3"/>
          <p:cNvCxnSpPr/>
          <p:nvPr/>
        </p:nvCxnSpPr>
        <p:spPr>
          <a:xfrm>
            <a:off x="11153733" y="1793733"/>
            <a:ext cx="0" cy="226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6034269" y="-2845348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9397567" y="3822540"/>
            <a:ext cx="1714000" cy="1836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228267" y="2012275"/>
            <a:ext cx="9607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6264752" y="4145092"/>
            <a:ext cx="47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69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884800" y="3288800"/>
            <a:ext cx="8422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 sz="3200" b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" name="Google Shape;29;p4"/>
          <p:cNvGrpSpPr/>
          <p:nvPr/>
        </p:nvGrpSpPr>
        <p:grpSpPr>
          <a:xfrm>
            <a:off x="5272588" y="1437725"/>
            <a:ext cx="1616141" cy="1544724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sz="1867"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17560FE-FFAD-4C58-8695-8EB212EE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57633" y="1500000"/>
            <a:ext cx="11054400" cy="4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17560FE-FFAD-4C58-8695-8EB212EE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61037" y="1653071"/>
            <a:ext cx="5326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308508" y="1653071"/>
            <a:ext cx="5326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17560FE-FFAD-4C58-8695-8EB212EE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09600" y="1645524"/>
            <a:ext cx="3509200" cy="4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298619" y="1645524"/>
            <a:ext cx="3509200" cy="4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7987636" y="1645524"/>
            <a:ext cx="3509200" cy="4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17560FE-FFAD-4C58-8695-8EB212EE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17560FE-FFAD-4C58-8695-8EB212EE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17560FE-FFAD-4C58-8695-8EB212EE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17560FE-FFAD-4C58-8695-8EB212EE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89" y="0"/>
            <a:ext cx="121890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2267" y="128400"/>
            <a:ext cx="11954800" cy="659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500000"/>
            <a:ext cx="10972800" cy="4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317560FE-FFAD-4C58-8695-8EB212EE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1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11E4-B8B4-433E-9573-E83E6E8C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2276"/>
            <a:ext cx="9144000" cy="2387600"/>
          </a:xfrm>
        </p:spPr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BÁO CÁO ĐỒ ÁN</a:t>
            </a:r>
            <a:br>
              <a:rPr lang="en-US"/>
            </a:br>
            <a:r>
              <a:rPr lang="en-US" sz="4800">
                <a:solidFill>
                  <a:srgbClr val="FF0000"/>
                </a:solidFill>
              </a:rPr>
              <a:t>(trang web bán đồng hồ D&amp;T)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00870-4322-4F7A-A039-A146B6D1D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696" y="3429000"/>
            <a:ext cx="4903304" cy="1221753"/>
          </a:xfrm>
        </p:spPr>
        <p:txBody>
          <a:bodyPr/>
          <a:lstStyle/>
          <a:p>
            <a:pPr algn="l"/>
            <a:r>
              <a:rPr lang="en-US"/>
              <a:t>Tên thành viên:  Phạm Thị Thủy Tiên</a:t>
            </a:r>
          </a:p>
          <a:p>
            <a:pPr algn="l"/>
            <a:r>
              <a:rPr lang="en-US"/>
              <a:t>                              Đoàn Thị Mỹ Trang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12B6D-137D-4DEB-890A-9A640760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94" y="3429000"/>
            <a:ext cx="2928179" cy="296620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1817C45-EF1A-4A4C-810E-C670767F8DED}"/>
              </a:ext>
            </a:extLst>
          </p:cNvPr>
          <p:cNvSpPr txBox="1">
            <a:spLocks/>
          </p:cNvSpPr>
          <p:nvPr/>
        </p:nvSpPr>
        <p:spPr>
          <a:xfrm>
            <a:off x="1192696" y="4912104"/>
            <a:ext cx="4903304" cy="122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457200" marR="0" lvl="1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914400" marR="0" lvl="2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  <a:defRPr sz="18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371600" marR="0" lvl="3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  <a:defRPr sz="16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1828800" marR="0" lvl="4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  <a:defRPr sz="16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286000" marR="0" lvl="5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  <a:defRPr sz="16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2743200" marR="0" lvl="6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  <a:defRPr sz="16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200400" marR="0" lvl="7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  <a:defRPr sz="16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3657600" marR="0" lvl="8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None/>
              <a:defRPr sz="16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l"/>
            <a:r>
              <a:rPr lang="en-US"/>
              <a:t>Giáo viên hướng dẫn:</a:t>
            </a:r>
          </a:p>
          <a:p>
            <a:pPr algn="l"/>
            <a:r>
              <a:rPr lang="en-US"/>
              <a:t>                              Bùi Thị Phương Thảo</a:t>
            </a:r>
          </a:p>
        </p:txBody>
      </p:sp>
    </p:spTree>
    <p:extLst>
      <p:ext uri="{BB962C8B-B14F-4D97-AF65-F5344CB8AC3E}">
        <p14:creationId xmlns:p14="http://schemas.microsoft.com/office/powerpoint/2010/main" val="36358175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E87A-B0B7-4746-A1C3-98CCB0B5261C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CHƯA ĐĂNG KÍ TÀI KHOẢN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6A1A2-F942-463A-9328-977B9A17F767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KÍ EMAIL ĐỂ NHẬN VOUCHER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F8789-AD64-4A4D-A29F-0FFA473F6D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06" y="1122983"/>
            <a:ext cx="11635409" cy="53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1A84-DB91-4BB1-96B6-2FA9ED24DDD1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CHƯA ĐĂNG KÍ TÀI KHOẢN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9D68C-BDF4-43CD-B1BB-CE9CE413F8FC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TIN TỨC THÔNG TIN CHÍNH SÁCH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F7E45-1DBF-4636-AB28-FE8D00F732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2756" y="1050233"/>
            <a:ext cx="9826487" cy="51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9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A6BF-EE8B-4347-A53D-C1A2D50B4843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DÙNG CÓ ĐĂNG KÍ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E8E9B-3517-44C9-85D2-E70940EAD753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NHẬP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5AA2D-FBE3-4E3A-B780-E5B4417CC0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06" y="287476"/>
            <a:ext cx="11529393" cy="62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5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901FEB-A890-4BCF-BF18-E9B089B9F3AD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DÙNG CÓ ĐĂNG KÍ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893A0A-DF6C-465A-8193-158F91BE7E2C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XUẤT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948B4-F2DF-4F84-96B2-EC6950C763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1082" y="2470045"/>
            <a:ext cx="9229836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164BEA-7875-47A6-AB04-8F3EFB39A633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DÙNG CÓ ĐĂNG KÍ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A3CFD8-378F-4F45-820D-4C27E6A2D0A7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LẤY LẠI MẬT KHẨU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D5502-6039-4A95-B152-7285C7E1EF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089" y="2239617"/>
            <a:ext cx="10856843" cy="37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C85E88-9D61-49F4-8232-265D0D56B2D7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DÙNG CÓ ĐĂNG KÍ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90BCC9-351E-4199-9766-09E1D57E2F38}"/>
              </a:ext>
            </a:extLst>
          </p:cNvPr>
          <p:cNvSpPr txBox="1">
            <a:spLocks/>
          </p:cNvSpPr>
          <p:nvPr/>
        </p:nvSpPr>
        <p:spPr>
          <a:xfrm>
            <a:off x="159025" y="2538551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SẢN PHẨM VÀO GIỎ HÀNG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9DDC5-1A49-4D39-8A5F-52E48D03C9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3279" y="4201287"/>
            <a:ext cx="11135139" cy="15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9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FAB1B9-D1A1-4A80-8FD1-F5DD4ACC83E4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DÙNG CÓ ĐĂNG KÍ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9E633D-A4A6-499A-B583-0E6509DF4859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ĐỂ LẠI BÌNH LUẬN ĐÁNG GIÁ SẢN PHẨM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A7D4C-756D-46F0-86E3-A922FA15C4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07" y="430502"/>
            <a:ext cx="11476386" cy="60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7989C5-A0AD-4CD8-8BE1-309C903E3601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DÙNG CÓ ĐĂNG KÍ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A73BF1-46DC-4FB3-89B6-BCB0789F91FE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QUẢN LÍ GIỎ HÀNG (THÊM, XÓA, SỬA)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C2B58-0B6F-4352-BE08-7BB0AA1DA1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1130" y="1117565"/>
            <a:ext cx="10628762" cy="51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0EC0FD-8B58-491A-B9F2-A2C2C6B0DE0A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DÙNG CÓ ĐĂNG KÍ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EA06AE-C6B5-49ED-9162-D9F43B6AE733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QUẢN LÍ ĐƠN HÀNG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C9343-D524-4587-B46F-35514FECBC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71401"/>
            <a:ext cx="11476386" cy="61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7355D5-743D-48FF-9F63-484A40B13490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QUẢN TRỊ (ADMIN)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8DC57C4-E5DE-4585-97B6-036E7FC937B2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NHẬP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CAC71-9008-4538-B1AD-2F7147496B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0465" y="1250067"/>
            <a:ext cx="10711069" cy="52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66E3-16C1-412B-8403-861BE4939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278" y="152399"/>
            <a:ext cx="9144000" cy="1289533"/>
          </a:xfrm>
        </p:spPr>
        <p:txBody>
          <a:bodyPr/>
          <a:lstStyle/>
          <a:p>
            <a:r>
              <a:rPr lang="en-US"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GIỚI THIỆU VỀ TRANG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3339E-2B0F-4CD5-B3FE-34A6E3077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426" y="1577010"/>
            <a:ext cx="11330608" cy="502257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950"/>
              </a:spcAft>
            </a:pPr>
            <a:r>
              <a:rPr lang="en-US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được thiết kế với:</a:t>
            </a:r>
            <a:endParaRPr lang="en-US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hài hoà, thân thiện, giúp người dùng dễ dàng sử dụng.</a:t>
            </a:r>
            <a:endParaRPr lang="en-US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chủ sẽ hiển thị danh sách các sản phẩm mới nhất và bán chạy nhất giúp cho người dùng có thể dễ dàng hơn trong việc tìm kiếm.</a:t>
            </a:r>
            <a:endParaRPr lang="en-US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 hàng có thể dễ dàng tìm thấy thông tin chi tiết các loại đồng hồ mà họ quan tâm.</a:t>
            </a:r>
            <a:endParaRPr lang="en-US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 hàng có thể chọn mua các loại đồng hồ mà họ cần dựa trên khả năng tài chính và chức năng cần thiết bằng cách thêm vào giỏ hàng</a:t>
            </a:r>
            <a:endParaRPr lang="en-US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chức năng đăng ký, đăng nhập.</a:t>
            </a:r>
            <a:endParaRPr lang="en-US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19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 hàng có thể gửi ý kiến phản hồi, góp ý đến sản phẩm để góp phần làm sản phẩm thêm phát triển.</a:t>
            </a:r>
            <a:endParaRPr lang="en-US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12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D910B6-A351-4493-8D99-5FBE2A41F552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QUẢN TRỊ (ADMIN)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DB6741-1042-43C6-8339-C6B6A36500D8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XUẤT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32D5C-2021-4831-9D73-406A736B77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102" y="2018920"/>
            <a:ext cx="10972802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E68C14-E470-483F-A448-011B2AE6C139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QUẢN TRỊ (ADMIN)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B8CE1C-3DFD-4B72-A3EF-FEFDD27B6EF6}"/>
              </a:ext>
            </a:extLst>
          </p:cNvPr>
          <p:cNvSpPr txBox="1">
            <a:spLocks/>
          </p:cNvSpPr>
          <p:nvPr/>
        </p:nvSpPr>
        <p:spPr>
          <a:xfrm>
            <a:off x="331303" y="3167269"/>
            <a:ext cx="11529393" cy="18420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QUẢN LÍ SẢN PHẨM</a:t>
            </a:r>
          </a:p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(THÊM)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F4F07-7F62-4232-A804-325A1AC187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184" y="1032993"/>
            <a:ext cx="11214653" cy="54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DBA89A-4796-4577-800F-354654AC558A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QUẢN TRỊ (ADMIN)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EA9A6DB-D3D3-4128-98C5-3F6421B9DD8A}"/>
              </a:ext>
            </a:extLst>
          </p:cNvPr>
          <p:cNvSpPr txBox="1">
            <a:spLocks/>
          </p:cNvSpPr>
          <p:nvPr/>
        </p:nvSpPr>
        <p:spPr>
          <a:xfrm>
            <a:off x="331303" y="3167269"/>
            <a:ext cx="11529393" cy="18420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QUẢN LÍ SẢN PHẨM</a:t>
            </a:r>
          </a:p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(XÓA)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59217-429D-4881-9A44-9C15B58E6E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1087" y="1231736"/>
            <a:ext cx="10644808" cy="48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DBA89A-4796-4577-800F-354654AC558A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QUẢN TRỊ (ADMIN)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A5A28C-8D36-45EE-AB90-634CF07F6A52}"/>
              </a:ext>
            </a:extLst>
          </p:cNvPr>
          <p:cNvSpPr txBox="1">
            <a:spLocks/>
          </p:cNvSpPr>
          <p:nvPr/>
        </p:nvSpPr>
        <p:spPr>
          <a:xfrm>
            <a:off x="331303" y="3167269"/>
            <a:ext cx="11529393" cy="18420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QUẢN LÍ SẢN PHẨM</a:t>
            </a:r>
          </a:p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(SỬA)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7EC8B-4907-4D68-BFDB-29C7EA5F00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2550" y="1263546"/>
            <a:ext cx="11161643" cy="47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DBA89A-4796-4577-800F-354654AC558A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QUẢN TRỊ (ADMIN)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E94243-D5C0-4C16-8099-C4C30AC0BF56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QUẢN LÍ ĐƠN HÀNG CÓ TRONG GIỎ HÀNG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F170F-BC40-4B10-A68E-5855173312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8008" y="1273486"/>
            <a:ext cx="8615984" cy="51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DBA89A-4796-4577-800F-354654AC558A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QUẢN TRỊ (ADMIN)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E94243-D5C0-4C16-8099-C4C30AC0BF56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QUẢN LÍ THÔNG TIN ĐƠN HÀNG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86E51-FCD5-4FA0-8528-F474C7BC3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07" y="287476"/>
            <a:ext cx="11476386" cy="62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DBA89A-4796-4577-800F-354654AC558A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QUẢN TRỊ (ADMIN)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E94243-D5C0-4C16-8099-C4C30AC0BF56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QUẢN LÍ PHẢN HỒI CỦA KHÁCH HÀNG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46423-5EED-4C4E-B1DF-278C963B66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07" y="384368"/>
            <a:ext cx="11476386" cy="61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DBA89A-4796-4577-800F-354654AC558A}"/>
              </a:ext>
            </a:extLst>
          </p:cNvPr>
          <p:cNvSpPr txBox="1">
            <a:spLocks/>
          </p:cNvSpPr>
          <p:nvPr/>
        </p:nvSpPr>
        <p:spPr>
          <a:xfrm>
            <a:off x="0" y="1175371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TỔNG KẾT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E94243-D5C0-4C16-8099-C4C30AC0BF56}"/>
              </a:ext>
            </a:extLst>
          </p:cNvPr>
          <p:cNvSpPr txBox="1">
            <a:spLocks/>
          </p:cNvSpPr>
          <p:nvPr/>
        </p:nvSpPr>
        <p:spPr>
          <a:xfrm>
            <a:off x="106016" y="3127512"/>
            <a:ext cx="11529393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BẢNG ĐÁNH GIÁ CÔNG VIỆC</a:t>
            </a:r>
          </a:p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(QUẢN TRỊ ADMIN)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3DFAC3-C451-4E57-A00F-76F4B9B25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26392"/>
              </p:ext>
            </p:extLst>
          </p:nvPr>
        </p:nvGraphicFramePr>
        <p:xfrm>
          <a:off x="278295" y="622852"/>
          <a:ext cx="11635409" cy="5857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9970">
                  <a:extLst>
                    <a:ext uri="{9D8B030D-6E8A-4147-A177-3AD203B41FA5}">
                      <a16:colId xmlns:a16="http://schemas.microsoft.com/office/drawing/2014/main" val="3400726065"/>
                    </a:ext>
                  </a:extLst>
                </a:gridCol>
                <a:gridCol w="2112574">
                  <a:extLst>
                    <a:ext uri="{9D8B030D-6E8A-4147-A177-3AD203B41FA5}">
                      <a16:colId xmlns:a16="http://schemas.microsoft.com/office/drawing/2014/main" val="77304750"/>
                    </a:ext>
                  </a:extLst>
                </a:gridCol>
                <a:gridCol w="4932865">
                  <a:extLst>
                    <a:ext uri="{9D8B030D-6E8A-4147-A177-3AD203B41FA5}">
                      <a16:colId xmlns:a16="http://schemas.microsoft.com/office/drawing/2014/main" val="2239385228"/>
                    </a:ext>
                  </a:extLst>
                </a:gridCol>
              </a:tblGrid>
              <a:tr h="695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 năng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Tiến độ làm việc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9946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 thực hiện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12979"/>
                  </a:ext>
                </a:extLst>
              </a:tr>
              <a:tr h="5199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 Đăng nhập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5981471"/>
                  </a:ext>
                </a:extLst>
              </a:tr>
              <a:tr h="473718">
                <a:tc>
                  <a:txBody>
                    <a:bodyPr/>
                    <a:lstStyle/>
                    <a:p>
                      <a:pPr marL="0" marR="8001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 Đăng xuất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6215348"/>
                  </a:ext>
                </a:extLst>
              </a:tr>
              <a:tr h="536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 Quản lí hồ sơ thông tin cá nhân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7790106"/>
                  </a:ext>
                </a:extLst>
              </a:tr>
              <a:tr h="507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 Quản lí sản phẩm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908444"/>
                  </a:ext>
                </a:extLst>
              </a:tr>
              <a:tr h="464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 Quản lí tài khoản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8266721"/>
                  </a:ext>
                </a:extLst>
              </a:tr>
              <a:tr h="507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 Quản lí các mục sản phẩm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4883522"/>
                  </a:ext>
                </a:extLst>
              </a:tr>
              <a:tr h="482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 Quản lí đơn hàng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5797757"/>
                  </a:ext>
                </a:extLst>
              </a:tr>
              <a:tr h="83607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8.Quản lí feedback phản hồi của khách và lượt đánh giá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9166659"/>
                  </a:ext>
                </a:extLst>
              </a:tr>
              <a:tr h="832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9. Quản lí thông tin các mặt hàng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61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1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DBA89A-4796-4577-800F-354654AC558A}"/>
              </a:ext>
            </a:extLst>
          </p:cNvPr>
          <p:cNvSpPr txBox="1">
            <a:spLocks/>
          </p:cNvSpPr>
          <p:nvPr/>
        </p:nvSpPr>
        <p:spPr>
          <a:xfrm>
            <a:off x="0" y="1175371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TỔNG KẾT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E94243-D5C0-4C16-8099-C4C30AC0BF56}"/>
              </a:ext>
            </a:extLst>
          </p:cNvPr>
          <p:cNvSpPr txBox="1">
            <a:spLocks/>
          </p:cNvSpPr>
          <p:nvPr/>
        </p:nvSpPr>
        <p:spPr>
          <a:xfrm>
            <a:off x="106016" y="3127512"/>
            <a:ext cx="11529393" cy="25551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BẢNG ĐÁNH GIÁ CÔNG VIỆC</a:t>
            </a:r>
          </a:p>
          <a:p>
            <a:pPr algn="ctr"/>
            <a:r>
              <a:rPr lang="en-US" sz="48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(KHÁCH HÀNG CHƯA CÓ TÀI KHOẢN)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DE1C84-0BEB-4AF2-8DFA-9742A6825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0643"/>
              </p:ext>
            </p:extLst>
          </p:nvPr>
        </p:nvGraphicFramePr>
        <p:xfrm>
          <a:off x="278295" y="467942"/>
          <a:ext cx="11635409" cy="5999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99">
                  <a:extLst>
                    <a:ext uri="{9D8B030D-6E8A-4147-A177-3AD203B41FA5}">
                      <a16:colId xmlns:a16="http://schemas.microsoft.com/office/drawing/2014/main" val="611481658"/>
                    </a:ext>
                  </a:extLst>
                </a:gridCol>
                <a:gridCol w="2445936">
                  <a:extLst>
                    <a:ext uri="{9D8B030D-6E8A-4147-A177-3AD203B41FA5}">
                      <a16:colId xmlns:a16="http://schemas.microsoft.com/office/drawing/2014/main" val="2923839175"/>
                    </a:ext>
                  </a:extLst>
                </a:gridCol>
                <a:gridCol w="3358474">
                  <a:extLst>
                    <a:ext uri="{9D8B030D-6E8A-4147-A177-3AD203B41FA5}">
                      <a16:colId xmlns:a16="http://schemas.microsoft.com/office/drawing/2014/main" val="3240575425"/>
                    </a:ext>
                  </a:extLst>
                </a:gridCol>
              </a:tblGrid>
              <a:tr h="635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 năng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Tiến độ công việc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 thực hiện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830444"/>
                  </a:ext>
                </a:extLst>
              </a:tr>
              <a:tr h="583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 Đăng kí thông tin(Tên, email, password)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6026958"/>
                  </a:ext>
                </a:extLst>
              </a:tr>
              <a:tr h="46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2. Xem sản phẩm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68075420"/>
                  </a:ext>
                </a:extLst>
              </a:tr>
              <a:tr h="6356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 Tìm kiếm sản phẩm theo phân loại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7165543"/>
                  </a:ext>
                </a:extLst>
              </a:tr>
              <a:tr h="6356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 Xem chi tiết hiển thị đầy đủ sản phẩm 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6076242"/>
                  </a:ext>
                </a:extLst>
              </a:tr>
              <a:tr h="769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 Khách hàng được để lại đánh giá trên sản  phẩm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64818076"/>
                  </a:ext>
                </a:extLst>
              </a:tr>
              <a:tr h="968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 Được đăng kí email để nhận voucher giảm giá của cửa hàng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6296333"/>
                  </a:ext>
                </a:extLst>
              </a:tr>
              <a:tr h="1301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  Xem tin tức thông tin các chính sách          khuyến mãi, phương thức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59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DBA89A-4796-4577-800F-354654AC558A}"/>
              </a:ext>
            </a:extLst>
          </p:cNvPr>
          <p:cNvSpPr txBox="1">
            <a:spLocks/>
          </p:cNvSpPr>
          <p:nvPr/>
        </p:nvSpPr>
        <p:spPr>
          <a:xfrm>
            <a:off x="0" y="1175371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TỔNG KẾT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E526779-2BA7-4054-A7D2-24D841800229}"/>
              </a:ext>
            </a:extLst>
          </p:cNvPr>
          <p:cNvSpPr txBox="1">
            <a:spLocks/>
          </p:cNvSpPr>
          <p:nvPr/>
        </p:nvSpPr>
        <p:spPr>
          <a:xfrm>
            <a:off x="106016" y="3127512"/>
            <a:ext cx="11529393" cy="25551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BẢNG ĐÁNH GIÁ CÔNG VIỆC</a:t>
            </a:r>
          </a:p>
          <a:p>
            <a:pPr algn="ctr"/>
            <a:r>
              <a:rPr lang="en-US" sz="48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(KHÁCH HÀNG ĐÃ ĐĂNG KÍ)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F3EE7D-36EC-4C1B-8DC9-CEA417BE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03129"/>
              </p:ext>
            </p:extLst>
          </p:nvPr>
        </p:nvGraphicFramePr>
        <p:xfrm>
          <a:off x="233778" y="554487"/>
          <a:ext cx="11635410" cy="5956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2710">
                  <a:extLst>
                    <a:ext uri="{9D8B030D-6E8A-4147-A177-3AD203B41FA5}">
                      <a16:colId xmlns:a16="http://schemas.microsoft.com/office/drawing/2014/main" val="1808846583"/>
                    </a:ext>
                  </a:extLst>
                </a:gridCol>
                <a:gridCol w="2729948">
                  <a:extLst>
                    <a:ext uri="{9D8B030D-6E8A-4147-A177-3AD203B41FA5}">
                      <a16:colId xmlns:a16="http://schemas.microsoft.com/office/drawing/2014/main" val="1859480117"/>
                    </a:ext>
                  </a:extLst>
                </a:gridCol>
                <a:gridCol w="3122752">
                  <a:extLst>
                    <a:ext uri="{9D8B030D-6E8A-4147-A177-3AD203B41FA5}">
                      <a16:colId xmlns:a16="http://schemas.microsoft.com/office/drawing/2014/main" val="1445749238"/>
                    </a:ext>
                  </a:extLst>
                </a:gridCol>
              </a:tblGrid>
              <a:tr h="600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 năng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Tiến độ làm việc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 thực hiện</a:t>
                      </a: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96776"/>
                  </a:ext>
                </a:extLst>
              </a:tr>
              <a:tr h="465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 Đăng nhập  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3337454"/>
                  </a:ext>
                </a:extLst>
              </a:tr>
              <a:tr h="632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 Đăng xuất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8359925"/>
                  </a:ext>
                </a:extLst>
              </a:tr>
              <a:tr h="861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 Lấy lại mật khẩu đăng nhập tài khoản nếu bạn quên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0102765"/>
                  </a:ext>
                </a:extLst>
              </a:tr>
              <a:tr h="600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4. Quản lí thông tin cá nhân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6969703"/>
                  </a:ext>
                </a:extLst>
              </a:tr>
              <a:tr h="600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 Thêm sản phẩm vào giỏ hàng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7568597"/>
                  </a:ext>
                </a:extLst>
              </a:tr>
              <a:tr h="9152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 Để lại bình luận đánh giá trên sản phẩm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5851439"/>
                  </a:ext>
                </a:extLst>
              </a:tr>
              <a:tr h="679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 Quản lí giỏ hàng(Thêm, xóa sản phẩm)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1116730"/>
                  </a:ext>
                </a:extLst>
              </a:tr>
              <a:tr h="600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8. Quản lí đơn hàng </a:t>
                      </a:r>
                    </a:p>
                  </a:txBody>
                  <a:tcPr marL="0" marR="0" marT="0" marB="0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Tiên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078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3B7A-17C6-4EA0-8C39-3E8130A79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539" y="539267"/>
            <a:ext cx="10190922" cy="1196767"/>
          </a:xfrm>
        </p:spPr>
        <p:txBody>
          <a:bodyPr/>
          <a:lstStyle/>
          <a:p>
            <a:r>
              <a:rPr lang="en-US"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ĐỒ USECASE CỦA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55065-5050-43D4-AAF3-8875F3A6AA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5" y="245889"/>
            <a:ext cx="11320669" cy="63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E37120-A1AA-4BAB-B442-427469DE50CB}"/>
              </a:ext>
            </a:extLst>
          </p:cNvPr>
          <p:cNvSpPr txBox="1"/>
          <p:nvPr/>
        </p:nvSpPr>
        <p:spPr>
          <a:xfrm flipH="1">
            <a:off x="377022" y="2107095"/>
            <a:ext cx="11125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CẢM ƠN CÔ VÀ CÁC BẠN ĐÃ LẮNG NGHE</a:t>
            </a:r>
          </a:p>
        </p:txBody>
      </p:sp>
    </p:spTree>
    <p:extLst>
      <p:ext uri="{BB962C8B-B14F-4D97-AF65-F5344CB8AC3E}">
        <p14:creationId xmlns:p14="http://schemas.microsoft.com/office/powerpoint/2010/main" val="41427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4F32-4D06-4850-A961-E5D361F9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992" y="253344"/>
            <a:ext cx="9011478" cy="1037741"/>
          </a:xfrm>
        </p:spPr>
        <p:txBody>
          <a:bodyPr/>
          <a:lstStyle/>
          <a:p>
            <a:r>
              <a:rPr lang="en-US"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TẢ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2222-22A9-4A00-8130-85D60E65AE94}"/>
              </a:ext>
            </a:extLst>
          </p:cNvPr>
          <p:cNvSpPr txBox="1"/>
          <p:nvPr/>
        </p:nvSpPr>
        <p:spPr>
          <a:xfrm>
            <a:off x="397566" y="1281905"/>
            <a:ext cx="108402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Gồm các mục và chức năng như sau: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Categories: để chèn các loại đồng hồ khác nhau hiển thị trên trang web bán hàng.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Category_product: để phân loại các nhãn hiệu thiết kế của đồng hồ đã được chèn ở phần trên.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Comments: để khách hàng để lại đánh giá của mình đối với mặt hàng mình đã mua và sửa dụng trên website cá nhân.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Migrations: hỗ trợ tạo các trường trong cơ sở dữ liệu, them các cột trong bảng, tạo mối quan hệ giữa các bảng, hỗ trợ quản lí cơ sở dữ liệu.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Password_resets: để lấy lại mật khẩu của tại khoản mình đã tạo để phục vụ cho nhu cầu mua hàng trên website thuận tiện hơn.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Products: giới thiệu về từng sản phẩm đồng hồ hiện trên trang web.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User: đăng nhập vào tài khoản admin để admin có thể quản lí trang web một cách thuận tiện hơn.</a:t>
            </a:r>
          </a:p>
        </p:txBody>
      </p:sp>
    </p:spTree>
    <p:extLst>
      <p:ext uri="{BB962C8B-B14F-4D97-AF65-F5344CB8AC3E}">
        <p14:creationId xmlns:p14="http://schemas.microsoft.com/office/powerpoint/2010/main" val="49800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7A21-7DF0-4539-A1E3-EE8A9E07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7" y="287476"/>
            <a:ext cx="11635409" cy="1952141"/>
          </a:xfrm>
        </p:spPr>
        <p:txBody>
          <a:bodyPr/>
          <a:lstStyle/>
          <a:p>
            <a:r>
              <a:rPr lang="en-US"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CHƯA ĐĂNG KÍ TÀI KHOẢN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A5F82-6F8A-4D81-A475-454F54A51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07" y="3525078"/>
            <a:ext cx="11529393" cy="890449"/>
          </a:xfrm>
        </p:spPr>
        <p:txBody>
          <a:bodyPr/>
          <a:lstStyle/>
          <a:p>
            <a:r>
              <a:rPr lang="en-US" sz="40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*ĐĂNG KÍ THÔNG TIN (TÊN, EMAIL, PASSWORD)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D4893-F1F0-439A-8EE3-034912961B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07" y="307354"/>
            <a:ext cx="11529392" cy="62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2334-72E7-4AA9-B517-8AA5C87FBCED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CHƯA ĐĂNG KÍ TÀI KHOẢN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DD0D5-7DBF-476B-ACA2-2AE77CCF44F1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SẢN PHẨM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0CC53-BDC2-4A2C-8659-6DC6D4A2E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361" y="287476"/>
            <a:ext cx="11557832" cy="62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3E48-F06E-4E2D-A8A9-45CA838D98ED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CHƯA ĐĂNG KÍ TÀI KHOẢN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D518D-FA47-454A-9193-CF0101C833EF}"/>
              </a:ext>
            </a:extLst>
          </p:cNvPr>
          <p:cNvSpPr txBox="1">
            <a:spLocks/>
          </p:cNvSpPr>
          <p:nvPr/>
        </p:nvSpPr>
        <p:spPr>
          <a:xfrm>
            <a:off x="357807" y="2676939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TÌM KIẾM SẢN PHẨM THEO PHÂN LOẠI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8D79F-4A5D-4964-9D89-DDC690C07B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07" y="4419601"/>
            <a:ext cx="11529393" cy="14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4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2354-D341-4CEE-9986-1CF3F7BD4B1C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CHƯA ĐĂNG KÍ TÀI KHOẢN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1D4CD-CE9F-46D3-972A-FF7124CC41C6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CHI TIẾT HIỆN THỊ ĐẦY ĐỦ SẢN  PHẨM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2373B-2EA4-4C8C-BAB0-943E32C3E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7511" y="294102"/>
            <a:ext cx="5420142" cy="62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A398-B182-4329-A1A5-824EE5E994D2}"/>
              </a:ext>
            </a:extLst>
          </p:cNvPr>
          <p:cNvSpPr txBox="1">
            <a:spLocks/>
          </p:cNvSpPr>
          <p:nvPr/>
        </p:nvSpPr>
        <p:spPr>
          <a:xfrm>
            <a:off x="357807" y="287476"/>
            <a:ext cx="11635409" cy="19521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**CHỨC NĂNG CHO NGƯỜI CHƯA ĐĂNG KÍ TÀI KHOẢN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AF4E0-B0AC-42DF-8F0F-00053A5793F4}"/>
              </a:ext>
            </a:extLst>
          </p:cNvPr>
          <p:cNvSpPr txBox="1">
            <a:spLocks/>
          </p:cNvSpPr>
          <p:nvPr/>
        </p:nvSpPr>
        <p:spPr>
          <a:xfrm>
            <a:off x="357807" y="3525078"/>
            <a:ext cx="11529393" cy="8904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KHÁCH HÀNG ĐỂ LẠI ĐÁNH GIÁ SẢN PHẨM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5DDFA-F652-4C28-9D7F-739C8E65AC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425" y="276225"/>
            <a:ext cx="11534775" cy="62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Valentine · SlidesCarnival</Template>
  <TotalTime>88</TotalTime>
  <Words>1069</Words>
  <Application>Microsoft Office PowerPoint</Application>
  <PresentationFormat>Widescreen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Cousine</vt:lpstr>
      <vt:lpstr>Symbol</vt:lpstr>
      <vt:lpstr>Tahoma</vt:lpstr>
      <vt:lpstr>Wingdings</vt:lpstr>
      <vt:lpstr>Valentine template</vt:lpstr>
      <vt:lpstr>BÁO CÁO ĐỒ ÁN (trang web bán đồng hồ D&amp;T)</vt:lpstr>
      <vt:lpstr>GIỚI THIỆU VỀ TRANG WEB</vt:lpstr>
      <vt:lpstr>SƠ ĐỒ USECASE CỦA WEBSITE</vt:lpstr>
      <vt:lpstr>MÔ TẢ DATABASE</vt:lpstr>
      <vt:lpstr>**CHỨC NĂNG CHO NGƯỜI CHƯA ĐĂNG KÍ TÀI KHOẢN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BÁO CÁO ĐỒ ÁN (trang web bán đồng hồ D&amp;T)</dc:title>
  <dc:creator>Tiên Phạm</dc:creator>
  <cp:lastModifiedBy>Tiên Phạm</cp:lastModifiedBy>
  <cp:revision>10</cp:revision>
  <dcterms:created xsi:type="dcterms:W3CDTF">2021-06-20T02:31:04Z</dcterms:created>
  <dcterms:modified xsi:type="dcterms:W3CDTF">2021-06-20T03:59:59Z</dcterms:modified>
</cp:coreProperties>
</file>