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1434808" y="305966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Kubernetes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</cp:revision>
  <dcterms:created xsi:type="dcterms:W3CDTF">2019-02-13T00:55:15Z</dcterms:created>
  <dcterms:modified xsi:type="dcterms:W3CDTF">2019-02-13T00:56:44Z</dcterms:modified>
</cp:coreProperties>
</file>