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9" r:id="rId3"/>
    <p:sldId id="310" r:id="rId4"/>
    <p:sldId id="312" r:id="rId5"/>
    <p:sldId id="311" r:id="rId6"/>
    <p:sldId id="260" r:id="rId7"/>
    <p:sldId id="263" r:id="rId8"/>
    <p:sldId id="313" r:id="rId9"/>
    <p:sldId id="264" r:id="rId10"/>
    <p:sldId id="265" r:id="rId11"/>
    <p:sldId id="266" r:id="rId12"/>
    <p:sldId id="314" r:id="rId13"/>
    <p:sldId id="267" r:id="rId14"/>
    <p:sldId id="268" r:id="rId15"/>
    <p:sldId id="261" r:id="rId16"/>
    <p:sldId id="262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4" r:id="rId27"/>
    <p:sldId id="285" r:id="rId28"/>
    <p:sldId id="283" r:id="rId29"/>
    <p:sldId id="276" r:id="rId30"/>
    <p:sldId id="282" r:id="rId31"/>
    <p:sldId id="281" r:id="rId32"/>
    <p:sldId id="280" r:id="rId33"/>
    <p:sldId id="308" r:id="rId34"/>
    <p:sldId id="279" r:id="rId35"/>
    <p:sldId id="278" r:id="rId36"/>
    <p:sldId id="277" r:id="rId37"/>
    <p:sldId id="284" r:id="rId38"/>
    <p:sldId id="307" r:id="rId39"/>
    <p:sldId id="306" r:id="rId40"/>
    <p:sldId id="287" r:id="rId41"/>
    <p:sldId id="286" r:id="rId42"/>
    <p:sldId id="288" r:id="rId43"/>
    <p:sldId id="289" r:id="rId44"/>
    <p:sldId id="290" r:id="rId45"/>
    <p:sldId id="297" r:id="rId46"/>
    <p:sldId id="295" r:id="rId47"/>
    <p:sldId id="291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258" r:id="rId58"/>
    <p:sldId id="257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71CDE1D-552A-43CF-9755-B4874F3541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操作</a:t>
            </a:r>
            <a:r>
              <a:rPr lang="en-US" altLang="zh-CN"/>
              <a:t>namespace</a:t>
            </a:r>
            <a:r>
              <a:rPr lang="zh-CN" altLang="en-US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Horizontal Pod Autoscaling</a:t>
            </a:r>
            <a:r>
              <a:rPr lang="zh-CN" altLang="en-US" dirty="0"/>
              <a:t>可以根据</a:t>
            </a:r>
            <a:r>
              <a:rPr lang="en-US" altLang="zh-CN" dirty="0"/>
              <a:t>CPU</a:t>
            </a:r>
            <a:r>
              <a:rPr lang="zh-CN" altLang="en-US" dirty="0"/>
              <a:t>使用率或应用自定义</a:t>
            </a:r>
            <a:r>
              <a:rPr lang="en-US" altLang="zh-CN" dirty="0"/>
              <a:t>metrics</a:t>
            </a:r>
            <a:r>
              <a:rPr lang="zh-CN" altLang="en-US" dirty="0"/>
              <a:t>自动扩展</a:t>
            </a:r>
            <a:r>
              <a:rPr lang="en-US" altLang="zh-CN" dirty="0"/>
              <a:t>Pod</a:t>
            </a:r>
            <a:r>
              <a:rPr lang="zh-CN" altLang="en-US" dirty="0"/>
              <a:t>数量（支持</a:t>
            </a:r>
            <a:r>
              <a:rPr lang="en-US" altLang="zh-CN" dirty="0"/>
              <a:t>replication controller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控制管理器每隔</a:t>
            </a:r>
            <a:r>
              <a:rPr lang="en-US" altLang="zh-CN" dirty="0" err="1"/>
              <a:t>30s</a:t>
            </a:r>
            <a:r>
              <a:rPr lang="zh-CN" altLang="en-US" dirty="0"/>
              <a:t>（可以通过</a:t>
            </a:r>
            <a:r>
              <a:rPr lang="en-US" altLang="zh-CN" dirty="0"/>
              <a:t>–horizontal-pod-</a:t>
            </a:r>
            <a:r>
              <a:rPr lang="en-US" altLang="zh-CN" dirty="0" err="1"/>
              <a:t>autoscaler</a:t>
            </a:r>
            <a:r>
              <a:rPr lang="en-US" altLang="zh-CN" dirty="0"/>
              <a:t>-sync-period</a:t>
            </a:r>
            <a:r>
              <a:rPr lang="zh-CN" altLang="en-US" dirty="0"/>
              <a:t>修改）查询</a:t>
            </a:r>
            <a:r>
              <a:rPr lang="en-US" altLang="zh-CN" dirty="0"/>
              <a:t>metrics</a:t>
            </a:r>
            <a:r>
              <a:rPr lang="zh-CN" altLang="en-US" dirty="0"/>
              <a:t>的资源使用情况</a:t>
            </a:r>
          </a:p>
          <a:p>
            <a:pPr marL="0" indent="0">
              <a:buNone/>
            </a:pPr>
            <a:r>
              <a:rPr lang="zh-CN" altLang="en-US" dirty="0"/>
              <a:t>支持三种</a:t>
            </a:r>
            <a:r>
              <a:rPr lang="en-US" altLang="zh-CN" dirty="0"/>
              <a:t>metrics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预定义</a:t>
            </a:r>
            <a:r>
              <a:rPr lang="en-US" altLang="zh-CN" dirty="0"/>
              <a:t>metrics</a:t>
            </a:r>
            <a:r>
              <a:rPr lang="zh-CN" altLang="en-US" dirty="0"/>
              <a:t>（比如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）以利用率的方式计算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Pod metrics</a:t>
            </a:r>
            <a:r>
              <a:rPr lang="zh-CN" altLang="en-US" dirty="0"/>
              <a:t>，以原始值（</a:t>
            </a:r>
            <a:r>
              <a:rPr lang="en-US" altLang="zh-CN" dirty="0"/>
              <a:t>raw value</a:t>
            </a:r>
            <a:r>
              <a:rPr lang="zh-CN" altLang="en-US" dirty="0"/>
              <a:t>）的方式计算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object metrics</a:t>
            </a:r>
          </a:p>
          <a:p>
            <a:pPr marL="0" indent="0">
              <a:buNone/>
            </a:pPr>
            <a:r>
              <a:rPr lang="zh-CN" altLang="en-US" dirty="0"/>
              <a:t>支持两种</a:t>
            </a:r>
            <a:r>
              <a:rPr lang="en-US" altLang="zh-CN" dirty="0"/>
              <a:t>metrics</a:t>
            </a:r>
            <a:r>
              <a:rPr lang="zh-CN" altLang="en-US" dirty="0"/>
              <a:t>查询方式：</a:t>
            </a:r>
            <a:r>
              <a:rPr lang="en-US" altLang="zh-CN" dirty="0" err="1"/>
              <a:t>Heapster</a:t>
            </a:r>
            <a:r>
              <a:rPr lang="zh-CN" altLang="en-US" dirty="0"/>
              <a:t>和自定义的</a:t>
            </a:r>
            <a:r>
              <a:rPr lang="en-US" altLang="zh-CN" dirty="0"/>
              <a:t>REST API</a:t>
            </a:r>
          </a:p>
          <a:p>
            <a:pPr marL="0" indent="0">
              <a:buNone/>
            </a:pPr>
            <a:r>
              <a:rPr lang="zh-CN" altLang="en-US" dirty="0"/>
              <a:t>支持多</a:t>
            </a:r>
            <a:r>
              <a:rPr lang="en-US" altLang="zh-CN" dirty="0"/>
              <a:t>metrics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5482</Words>
  <Application>Microsoft Office PowerPoint</Application>
  <PresentationFormat>宽屏</PresentationFormat>
  <Paragraphs>626</Paragraphs>
  <Slides>58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-apple-system</vt:lpstr>
      <vt:lpstr>Arial Unicode MS</vt:lpstr>
      <vt:lpstr>Helvetica Neue</vt:lpstr>
      <vt:lpstr>inherit</vt:lpstr>
      <vt:lpstr>Menlo</vt:lpstr>
      <vt:lpstr>Microsoft Yahei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Wingdings</vt:lpstr>
      <vt:lpstr>Office 主题​​</vt:lpstr>
      <vt:lpstr>Kubernetes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PowerPoint 演示文稿</vt:lpstr>
      <vt:lpstr>rootfs挂载</vt:lpstr>
      <vt:lpstr>Docker组成</vt:lpstr>
      <vt:lpstr>dokcer镜像分层</vt:lpstr>
      <vt:lpstr>挂载数据卷（volume）</vt:lpstr>
      <vt:lpstr>kubernetes</vt:lpstr>
      <vt:lpstr>Kubernetes中的api对象</vt:lpstr>
      <vt:lpstr>Pod</vt:lpstr>
      <vt:lpstr>Pod</vt:lpstr>
      <vt:lpstr>Pod</vt:lpstr>
      <vt:lpstr>Pod api对象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gsw</cp:lastModifiedBy>
  <cp:revision>108</cp:revision>
  <dcterms:created xsi:type="dcterms:W3CDTF">2019-02-13T00:55:15Z</dcterms:created>
  <dcterms:modified xsi:type="dcterms:W3CDTF">2019-03-23T08:29:05Z</dcterms:modified>
</cp:coreProperties>
</file>