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PingFang SC</vt:lpstr>
      <vt:lpstr>等线</vt:lpstr>
      <vt:lpstr>等线 Light</vt:lpstr>
      <vt:lpstr>Arial</vt:lpstr>
      <vt:lpstr>Office 主题​​</vt:lpstr>
      <vt:lpstr>Kubernetes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4</cp:revision>
  <dcterms:created xsi:type="dcterms:W3CDTF">2019-02-13T00:55:15Z</dcterms:created>
  <dcterms:modified xsi:type="dcterms:W3CDTF">2019-02-13T08:06:30Z</dcterms:modified>
</cp:coreProperties>
</file>