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9" r:id="rId3"/>
    <p:sldId id="310" r:id="rId4"/>
    <p:sldId id="31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2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92" r:id="rId22"/>
    <p:sldId id="293" r:id="rId23"/>
    <p:sldId id="294" r:id="rId24"/>
    <p:sldId id="285" r:id="rId25"/>
    <p:sldId id="283" r:id="rId26"/>
    <p:sldId id="276" r:id="rId27"/>
    <p:sldId id="282" r:id="rId28"/>
    <p:sldId id="281" r:id="rId29"/>
    <p:sldId id="280" r:id="rId30"/>
    <p:sldId id="308" r:id="rId31"/>
    <p:sldId id="279" r:id="rId32"/>
    <p:sldId id="278" r:id="rId33"/>
    <p:sldId id="277" r:id="rId34"/>
    <p:sldId id="284" r:id="rId35"/>
    <p:sldId id="307" r:id="rId36"/>
    <p:sldId id="306" r:id="rId37"/>
    <p:sldId id="287" r:id="rId38"/>
    <p:sldId id="286" r:id="rId39"/>
    <p:sldId id="288" r:id="rId40"/>
    <p:sldId id="289" r:id="rId41"/>
    <p:sldId id="290" r:id="rId42"/>
    <p:sldId id="297" r:id="rId43"/>
    <p:sldId id="295" r:id="rId44"/>
    <p:sldId id="291" r:id="rId45"/>
    <p:sldId id="296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258" r:id="rId55"/>
    <p:sldId id="257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5171" autoAdjust="0"/>
  </p:normalViewPr>
  <p:slideViewPr>
    <p:cSldViewPr snapToGrid="0">
      <p:cViewPr varScale="1">
        <p:scale>
          <a:sx n="82" d="100"/>
          <a:sy n="82" d="100"/>
        </p:scale>
        <p:origin x="78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Horizontal Pod Autoscaling</a:t>
            </a:r>
            <a:r>
              <a:rPr lang="zh-CN" altLang="en-US" dirty="0"/>
              <a:t>可以根据</a:t>
            </a:r>
            <a:r>
              <a:rPr lang="en-US" altLang="zh-CN" dirty="0"/>
              <a:t>CPU</a:t>
            </a:r>
            <a:r>
              <a:rPr lang="zh-CN" altLang="en-US" dirty="0"/>
              <a:t>使用率或应用自定义</a:t>
            </a:r>
            <a:r>
              <a:rPr lang="en-US" altLang="zh-CN" dirty="0"/>
              <a:t>metrics</a:t>
            </a:r>
            <a:r>
              <a:rPr lang="zh-CN" altLang="en-US" dirty="0"/>
              <a:t>自动扩展</a:t>
            </a:r>
            <a:r>
              <a:rPr lang="en-US" altLang="zh-CN" dirty="0"/>
              <a:t>Pod</a:t>
            </a:r>
            <a:r>
              <a:rPr lang="zh-CN" altLang="en-US" dirty="0"/>
              <a:t>数量（支持</a:t>
            </a:r>
            <a:r>
              <a:rPr lang="en-US" altLang="zh-CN" dirty="0"/>
              <a:t>replication controller</a:t>
            </a:r>
            <a:r>
              <a:rPr lang="zh-CN" altLang="en-US" dirty="0"/>
              <a:t>、</a:t>
            </a:r>
            <a:r>
              <a:rPr lang="en-US" altLang="zh-CN" dirty="0"/>
              <a:t>deployment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控制管理器每隔</a:t>
            </a:r>
            <a:r>
              <a:rPr lang="en-US" altLang="zh-CN" dirty="0" err="1"/>
              <a:t>30s</a:t>
            </a:r>
            <a:r>
              <a:rPr lang="zh-CN" altLang="en-US" dirty="0"/>
              <a:t>（可以通过</a:t>
            </a:r>
            <a:r>
              <a:rPr lang="en-US" altLang="zh-CN" dirty="0"/>
              <a:t>–horizontal-pod-</a:t>
            </a:r>
            <a:r>
              <a:rPr lang="en-US" altLang="zh-CN" dirty="0" err="1"/>
              <a:t>autoscaler</a:t>
            </a:r>
            <a:r>
              <a:rPr lang="en-US" altLang="zh-CN" dirty="0"/>
              <a:t>-sync-period</a:t>
            </a:r>
            <a:r>
              <a:rPr lang="zh-CN" altLang="en-US" dirty="0"/>
              <a:t>修改）查询</a:t>
            </a:r>
            <a:r>
              <a:rPr lang="en-US" altLang="zh-CN" dirty="0"/>
              <a:t>metrics</a:t>
            </a:r>
            <a:r>
              <a:rPr lang="zh-CN" altLang="en-US" dirty="0"/>
              <a:t>的资源使用情况</a:t>
            </a:r>
          </a:p>
          <a:p>
            <a:pPr marL="0" indent="0">
              <a:buNone/>
            </a:pPr>
            <a:r>
              <a:rPr lang="zh-CN" altLang="en-US" dirty="0"/>
              <a:t>支持三种</a:t>
            </a:r>
            <a:r>
              <a:rPr lang="en-US" altLang="zh-CN" dirty="0"/>
              <a:t>metrics</a:t>
            </a:r>
            <a:r>
              <a:rPr lang="zh-CN" altLang="en-US" dirty="0"/>
              <a:t>类型</a:t>
            </a:r>
          </a:p>
          <a:p>
            <a:pPr lvl="1"/>
            <a:r>
              <a:rPr lang="zh-CN" altLang="en-US" dirty="0"/>
              <a:t>预定义</a:t>
            </a:r>
            <a:r>
              <a:rPr lang="en-US" altLang="zh-CN" dirty="0"/>
              <a:t>metrics</a:t>
            </a:r>
            <a:r>
              <a:rPr lang="zh-CN" altLang="en-US" dirty="0"/>
              <a:t>（比如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）以利用率的方式计算</a:t>
            </a:r>
          </a:p>
          <a:p>
            <a:pPr lvl="1"/>
            <a:r>
              <a:rPr lang="zh-CN" altLang="en-US" dirty="0"/>
              <a:t>自定义的</a:t>
            </a:r>
            <a:r>
              <a:rPr lang="en-US" altLang="zh-CN" dirty="0"/>
              <a:t>Pod metrics</a:t>
            </a:r>
            <a:r>
              <a:rPr lang="zh-CN" altLang="en-US" dirty="0"/>
              <a:t>，以原始值（</a:t>
            </a:r>
            <a:r>
              <a:rPr lang="en-US" altLang="zh-CN" dirty="0"/>
              <a:t>raw value</a:t>
            </a:r>
            <a:r>
              <a:rPr lang="zh-CN" altLang="en-US" dirty="0"/>
              <a:t>）的方式计算</a:t>
            </a:r>
          </a:p>
          <a:p>
            <a:pPr lvl="1"/>
            <a:r>
              <a:rPr lang="zh-CN" altLang="en-US" dirty="0"/>
              <a:t>自定义的</a:t>
            </a:r>
            <a:r>
              <a:rPr lang="en-US" altLang="zh-CN" dirty="0"/>
              <a:t>object metrics</a:t>
            </a:r>
          </a:p>
          <a:p>
            <a:pPr marL="0" indent="0">
              <a:buNone/>
            </a:pPr>
            <a:r>
              <a:rPr lang="zh-CN" altLang="en-US" dirty="0"/>
              <a:t>支持两种</a:t>
            </a:r>
            <a:r>
              <a:rPr lang="en-US" altLang="zh-CN" dirty="0"/>
              <a:t>metrics</a:t>
            </a:r>
            <a:r>
              <a:rPr lang="zh-CN" altLang="en-US" dirty="0"/>
              <a:t>查询方式：</a:t>
            </a:r>
            <a:r>
              <a:rPr lang="en-US" altLang="zh-CN" dirty="0" err="1"/>
              <a:t>Heapster</a:t>
            </a:r>
            <a:r>
              <a:rPr lang="zh-CN" altLang="en-US" dirty="0"/>
              <a:t>和自定义的</a:t>
            </a:r>
            <a:r>
              <a:rPr lang="en-US" altLang="zh-CN" dirty="0"/>
              <a:t>REST API</a:t>
            </a:r>
          </a:p>
          <a:p>
            <a:pPr marL="0" indent="0">
              <a:buNone/>
            </a:pPr>
            <a:r>
              <a:rPr lang="zh-CN" altLang="en-US" dirty="0"/>
              <a:t>支持多</a:t>
            </a:r>
            <a:r>
              <a:rPr lang="en-US" altLang="zh-CN" dirty="0"/>
              <a:t>metrics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451" y="1905078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262357"/>
            <a:ext cx="5681710" cy="3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5333</Words>
  <Application>Microsoft Office PowerPoint</Application>
  <PresentationFormat>宽屏</PresentationFormat>
  <Paragraphs>610</Paragraphs>
  <Slides>55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-apple-system</vt:lpstr>
      <vt:lpstr>Arial Unicode MS</vt:lpstr>
      <vt:lpstr>Helvetica Neue</vt:lpstr>
      <vt:lpstr>inherit</vt:lpstr>
      <vt:lpstr>Menlo</vt:lpstr>
      <vt:lpstr>Microsoft Yahei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Wingdings</vt:lpstr>
      <vt:lpstr>Office 主题​​</vt:lpstr>
      <vt:lpstr>Kubernetes</vt:lpstr>
      <vt:lpstr>Docker</vt:lpstr>
      <vt:lpstr>Docker结构</vt:lpstr>
      <vt:lpstr>Docker结构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kubernetes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gsw</cp:lastModifiedBy>
  <cp:revision>95</cp:revision>
  <dcterms:created xsi:type="dcterms:W3CDTF">2019-02-13T00:55:15Z</dcterms:created>
  <dcterms:modified xsi:type="dcterms:W3CDTF">2019-03-23T04:21:11Z</dcterms:modified>
</cp:coreProperties>
</file>