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279" r:id="rId28"/>
    <p:sldId id="278" r:id="rId29"/>
    <p:sldId id="277" r:id="rId30"/>
    <p:sldId id="284" r:id="rId31"/>
    <p:sldId id="307" r:id="rId32"/>
    <p:sldId id="306" r:id="rId33"/>
    <p:sldId id="287" r:id="rId34"/>
    <p:sldId id="286" r:id="rId35"/>
    <p:sldId id="288" r:id="rId36"/>
    <p:sldId id="289" r:id="rId37"/>
    <p:sldId id="290" r:id="rId38"/>
    <p:sldId id="295" r:id="rId39"/>
    <p:sldId id="291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58" r:id="rId51"/>
    <p:sldId id="25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49" d="100"/>
          <a:sy n="49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StatfulSet</a:t>
            </a:r>
            <a:r>
              <a:rPr lang="zh-CN" altLang="en-US" dirty="0"/>
              <a:t>是有状态的</a:t>
            </a:r>
            <a:r>
              <a:rPr lang="en-US" altLang="zh-CN" dirty="0"/>
              <a:t>Deployment</a:t>
            </a:r>
            <a:r>
              <a:rPr lang="zh-CN" altLang="en-US" dirty="0"/>
              <a:t>，就是通过某种方式记录这些状态，然后在</a:t>
            </a:r>
            <a:r>
              <a:rPr lang="en-US" altLang="zh-CN" dirty="0"/>
              <a:t>Pod</a:t>
            </a:r>
            <a:r>
              <a:rPr lang="zh-CN" altLang="en-US" dirty="0"/>
              <a:t>被重新创建时，能够为新</a:t>
            </a:r>
            <a:r>
              <a:rPr lang="en-US" altLang="zh-CN" dirty="0"/>
              <a:t>Pod</a:t>
            </a:r>
            <a:r>
              <a:rPr lang="zh-CN" altLang="en-US" dirty="0"/>
              <a:t>恢复这些状态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、拓扑状态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Pod</a:t>
            </a:r>
            <a:r>
              <a:rPr lang="zh-CN" altLang="en-US" dirty="0"/>
              <a:t>按照某些顺序启动，再次启动时也会按照原来的顺序启动才行。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/>
              <a:t>Headless Service</a:t>
            </a:r>
            <a:r>
              <a:rPr lang="zh-CN" altLang="en-US" dirty="0"/>
              <a:t>来保证</a:t>
            </a:r>
            <a:r>
              <a:rPr lang="en-US" altLang="zh-CN" dirty="0"/>
              <a:t>Pod</a:t>
            </a:r>
            <a:r>
              <a:rPr lang="zh-CN" altLang="en-US" dirty="0"/>
              <a:t>可解析身份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、存储状态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各个</a:t>
            </a:r>
            <a:r>
              <a:rPr lang="en-US" altLang="zh-CN" dirty="0"/>
              <a:t>Pod</a:t>
            </a:r>
            <a:r>
              <a:rPr lang="zh-CN" altLang="en-US" dirty="0"/>
              <a:t>保存的数据，再次启动后，还能访问到自己的数据，通过</a:t>
            </a:r>
            <a:r>
              <a:rPr lang="en-US" altLang="zh-CN" dirty="0"/>
              <a:t>PVC,PV</a:t>
            </a:r>
            <a:r>
              <a:rPr lang="zh-CN" altLang="en-US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971476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466060" y="602144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4295463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4503</Words>
  <Application>Microsoft Office PowerPoint</Application>
  <PresentationFormat>宽屏</PresentationFormat>
  <Paragraphs>518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-apple-system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69</cp:revision>
  <dcterms:created xsi:type="dcterms:W3CDTF">2019-02-13T00:55:15Z</dcterms:created>
  <dcterms:modified xsi:type="dcterms:W3CDTF">2019-03-02T00:15:05Z</dcterms:modified>
</cp:coreProperties>
</file>