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5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  <a:endParaRPr lang="en-US" altLang="zh-CN" dirty="0"/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5105</Words>
  <Application>Microsoft Office PowerPoint</Application>
  <PresentationFormat>宽屏</PresentationFormat>
  <Paragraphs>574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76</cp:revision>
  <dcterms:created xsi:type="dcterms:W3CDTF">2019-02-13T00:55:15Z</dcterms:created>
  <dcterms:modified xsi:type="dcterms:W3CDTF">2019-03-04T05:34:43Z</dcterms:modified>
</cp:coreProperties>
</file>