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82" r:id="rId20"/>
    <p:sldId id="281" r:id="rId21"/>
    <p:sldId id="280" r:id="rId22"/>
    <p:sldId id="279" r:id="rId23"/>
    <p:sldId id="278" r:id="rId24"/>
    <p:sldId id="277" r:id="rId25"/>
    <p:sldId id="283" r:id="rId26"/>
    <p:sldId id="284" r:id="rId27"/>
    <p:sldId id="258" r:id="rId28"/>
    <p:sldId id="25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1425</Words>
  <Application>Microsoft Office PowerPoint</Application>
  <PresentationFormat>宽屏</PresentationFormat>
  <Paragraphs>162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-apple-system</vt:lpstr>
      <vt:lpstr>Helvetica Neue</vt:lpstr>
      <vt:lpstr>inherit</vt:lpstr>
      <vt:lpstr>PingFang SC</vt:lpstr>
      <vt:lpstr>等线</vt:lpstr>
      <vt:lpstr>等线 Light</vt:lpstr>
      <vt:lpstr>Arial</vt:lpstr>
      <vt:lpstr>Arial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CronJob</vt:lpstr>
      <vt:lpstr>Job</vt:lpstr>
      <vt:lpstr>HorizontalPodAutoscaler</vt:lpstr>
      <vt:lpstr>ConfigMap</vt:lpstr>
      <vt:lpstr>Secret</vt:lpstr>
      <vt:lpstr>StatefulSet</vt:lpstr>
      <vt:lpstr>DaemonSet</vt:lpstr>
      <vt:lpstr>Deployment</vt:lpstr>
      <vt:lpstr>Service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38</cp:revision>
  <dcterms:created xsi:type="dcterms:W3CDTF">2019-02-13T00:55:15Z</dcterms:created>
  <dcterms:modified xsi:type="dcterms:W3CDTF">2019-02-22T02:56:22Z</dcterms:modified>
</cp:coreProperties>
</file>