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308" r:id="rId28"/>
    <p:sldId id="279" r:id="rId29"/>
    <p:sldId id="278" r:id="rId30"/>
    <p:sldId id="277" r:id="rId31"/>
    <p:sldId id="284" r:id="rId32"/>
    <p:sldId id="307" r:id="rId33"/>
    <p:sldId id="306" r:id="rId34"/>
    <p:sldId id="287" r:id="rId35"/>
    <p:sldId id="286" r:id="rId36"/>
    <p:sldId id="288" r:id="rId37"/>
    <p:sldId id="289" r:id="rId38"/>
    <p:sldId id="290" r:id="rId39"/>
    <p:sldId id="297" r:id="rId40"/>
    <p:sldId id="295" r:id="rId41"/>
    <p:sldId id="291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58" r:id="rId52"/>
    <p:sldId id="25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5171" autoAdjust="0"/>
  </p:normalViewPr>
  <p:slideViewPr>
    <p:cSldViewPr snapToGrid="0">
      <p:cViewPr varScale="1">
        <p:scale>
          <a:sx n="108" d="100"/>
          <a:sy n="108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262357"/>
            <a:ext cx="5681710" cy="3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5182</Words>
  <Application>Microsoft Office PowerPoint</Application>
  <PresentationFormat>宽屏</PresentationFormat>
  <Paragraphs>598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-apple-system</vt:lpstr>
      <vt:lpstr>Arial Unicode MS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85</cp:revision>
  <dcterms:created xsi:type="dcterms:W3CDTF">2019-02-13T00:55:15Z</dcterms:created>
  <dcterms:modified xsi:type="dcterms:W3CDTF">2019-03-08T08:58:08Z</dcterms:modified>
</cp:coreProperties>
</file>