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279" r:id="rId28"/>
    <p:sldId id="278" r:id="rId29"/>
    <p:sldId id="277" r:id="rId30"/>
    <p:sldId id="284" r:id="rId31"/>
    <p:sldId id="287" r:id="rId32"/>
    <p:sldId id="286" r:id="rId33"/>
    <p:sldId id="288" r:id="rId34"/>
    <p:sldId id="289" r:id="rId35"/>
    <p:sldId id="290" r:id="rId36"/>
    <p:sldId id="291" r:id="rId37"/>
    <p:sldId id="258" r:id="rId38"/>
    <p:sldId id="25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79388" autoAdjust="0"/>
  </p:normalViewPr>
  <p:slideViewPr>
    <p:cSldViewPr snapToGrid="0">
      <p:cViewPr>
        <p:scale>
          <a:sx n="125" d="100"/>
          <a:sy n="125" d="100"/>
        </p:scale>
        <p:origin x="120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3605</Words>
  <Application>Microsoft Office PowerPoint</Application>
  <PresentationFormat>宽屏</PresentationFormat>
  <Paragraphs>362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ConfigMap</vt:lpstr>
      <vt:lpstr>Secret</vt:lpstr>
      <vt:lpstr>StatefulSet</vt:lpstr>
      <vt:lpstr>DaemonSet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56</cp:revision>
  <dcterms:created xsi:type="dcterms:W3CDTF">2019-02-13T00:55:15Z</dcterms:created>
  <dcterms:modified xsi:type="dcterms:W3CDTF">2019-02-27T01:53:47Z</dcterms:modified>
</cp:coreProperties>
</file>