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92" r:id="rId19"/>
    <p:sldId id="293" r:id="rId20"/>
    <p:sldId id="294" r:id="rId21"/>
    <p:sldId id="285" r:id="rId22"/>
    <p:sldId id="283" r:id="rId23"/>
    <p:sldId id="276" r:id="rId24"/>
    <p:sldId id="282" r:id="rId25"/>
    <p:sldId id="281" r:id="rId26"/>
    <p:sldId id="280" r:id="rId27"/>
    <p:sldId id="308" r:id="rId28"/>
    <p:sldId id="279" r:id="rId29"/>
    <p:sldId id="278" r:id="rId30"/>
    <p:sldId id="277" r:id="rId31"/>
    <p:sldId id="284" r:id="rId32"/>
    <p:sldId id="307" r:id="rId33"/>
    <p:sldId id="306" r:id="rId34"/>
    <p:sldId id="287" r:id="rId35"/>
    <p:sldId id="286" r:id="rId36"/>
    <p:sldId id="288" r:id="rId37"/>
    <p:sldId id="289" r:id="rId38"/>
    <p:sldId id="290" r:id="rId39"/>
    <p:sldId id="295" r:id="rId40"/>
    <p:sldId id="291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58" r:id="rId52"/>
    <p:sldId id="257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79388" autoAdjust="0"/>
  </p:normalViewPr>
  <p:slideViewPr>
    <p:cSldViewPr snapToGrid="0">
      <p:cViewPr varScale="1">
        <p:scale>
          <a:sx n="90" d="100"/>
          <a:sy n="90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479286"/>
              </p:ext>
            </p:extLst>
          </p:nvPr>
        </p:nvGraphicFramePr>
        <p:xfrm>
          <a:off x="756356" y="3530480"/>
          <a:ext cx="10701865" cy="2317426"/>
        </p:xfrm>
        <a:graphic>
          <a:graphicData uri="http://schemas.openxmlformats.org/drawingml/2006/table">
            <a:tbl>
              <a:tblPr/>
              <a:tblGrid>
                <a:gridCol w="2140373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67" y="1010094"/>
            <a:ext cx="10995377" cy="2577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Kubernetes支持以下几种Job：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根据.spec.completions和.spec.Parallelism的设置，可以将Job划分为以下几种pattern：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StatfulSet</a:t>
            </a:r>
            <a:r>
              <a:rPr lang="zh-CN" altLang="en-US" sz="2000" dirty="0"/>
              <a:t>是有状态的</a:t>
            </a:r>
            <a:r>
              <a:rPr lang="en-US" altLang="zh-CN" sz="2000" dirty="0"/>
              <a:t>Deployment</a:t>
            </a:r>
            <a:r>
              <a:rPr lang="zh-CN" altLang="en-US" sz="2000" dirty="0"/>
              <a:t>，就是通过某种方式记录这些状态，然后在</a:t>
            </a:r>
            <a:r>
              <a:rPr lang="en-US" altLang="zh-CN" sz="2000" dirty="0"/>
              <a:t>Pod</a:t>
            </a:r>
            <a:r>
              <a:rPr lang="zh-CN" altLang="en-US" sz="2000" dirty="0"/>
              <a:t>被重新创建时，能够为新</a:t>
            </a:r>
            <a:r>
              <a:rPr lang="en-US" altLang="zh-CN" sz="2000" dirty="0"/>
              <a:t>Pod</a:t>
            </a:r>
            <a:r>
              <a:rPr lang="zh-CN" altLang="en-US" sz="2000" dirty="0"/>
              <a:t>恢复这些状态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、拓扑状态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按照某些顺序启动，再次启动时也会按照原来的顺序启动才行。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通过</a:t>
            </a:r>
            <a:r>
              <a:rPr lang="en-US" altLang="zh-CN" sz="2000" dirty="0"/>
              <a:t>Headless Service</a:t>
            </a:r>
            <a:r>
              <a:rPr lang="zh-CN" altLang="en-US" sz="2000" dirty="0"/>
              <a:t>来保证</a:t>
            </a:r>
            <a:r>
              <a:rPr lang="en-US" altLang="zh-CN" sz="2000" dirty="0"/>
              <a:t>Pod</a:t>
            </a:r>
            <a:r>
              <a:rPr lang="zh-CN" altLang="en-US" sz="2000" dirty="0"/>
              <a:t>可解析身份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、存储状态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各个</a:t>
            </a:r>
            <a:r>
              <a:rPr lang="en-US" altLang="zh-CN" sz="2000" dirty="0"/>
              <a:t>Pod</a:t>
            </a:r>
            <a:r>
              <a:rPr lang="zh-CN" altLang="en-US" sz="2000" dirty="0"/>
              <a:t>保存的数据，再次启动后，还能访问到自己的数据，通过</a:t>
            </a:r>
            <a:r>
              <a:rPr lang="en-US" altLang="zh-CN" sz="2000" dirty="0"/>
              <a:t>PVC,PV</a:t>
            </a:r>
            <a:r>
              <a:rPr lang="zh-CN" altLang="en-US" sz="2000" dirty="0"/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73405"/>
            <a:ext cx="110490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StatefulSet是为了解决有状态服务的问题（对应Deployments和ReplicaSets是为无状态服务而设计），其应用场景包括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从上面的应用场景可以发现，StatefulSet由以下几个部分组成：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StatefulSet中每个Pod的DNS格式为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statefulSetName-{0..N-1}.serviceName.namespace.svc.cluster.local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，其中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serviceName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为Headless Service的名字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0..N-1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为Pod所在的序号，从0开始到N-1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为StatefulSet的名字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namespace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为服务所在的namespace，Headless Servic和StatefulSet必须在相同的namespace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为Cluster Domain，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4401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2E59-A04A-4D3E-8563-A40C4440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A7D42-E5B8-42B1-B0B8-23BF08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1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kubeadm join 192.168.252.54:6443 --token t6d36c.6p2ebr5mhxqk195c --discovery-token-ca-cert-hash sha256:60106a5cedd2ba984f87fea112286b09a5a98ebf5958c6027480aa64a3392ee8</a:t>
            </a:r>
          </a:p>
          <a:p>
            <a:endParaRPr lang="zh-CN" altLang="en-US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704220" y="5845005"/>
            <a:ext cx="1066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83" y="2892056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2034732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k8saspnetcoredemo005:v1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565120" y="1562619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5358719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565120" y="764439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构建容器</a:t>
            </a:r>
          </a:p>
          <a:p>
            <a:r>
              <a:rPr lang="zh-CN" altLang="en-US" dirty="0"/>
              <a:t>sudo docker build -t axzxs2001/k8saspnetcoredemo005:v1 .</a:t>
            </a:r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CECF1A-CB9B-4164-B069-D26D60B542F9}"/>
              </a:ext>
            </a:extLst>
          </p:cNvPr>
          <p:cNvSpPr/>
          <p:nvPr/>
        </p:nvSpPr>
        <p:spPr>
          <a:xfrm>
            <a:off x="510362" y="745130"/>
            <a:ext cx="10994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是对容器进一步抽象和封装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控制器模式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例子）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控制器从</a:t>
            </a:r>
            <a:r>
              <a:rPr lang="en-US" altLang="zh-CN" dirty="0" err="1"/>
              <a:t>Etcd</a:t>
            </a:r>
            <a:r>
              <a:rPr lang="zh-CN" altLang="en-US" dirty="0"/>
              <a:t>中获取到所有携带固定标签的</a:t>
            </a:r>
            <a:r>
              <a:rPr lang="en-US" altLang="zh-CN" dirty="0"/>
              <a:t>Pod</a:t>
            </a:r>
            <a:r>
              <a:rPr lang="zh-CN" altLang="en-US" dirty="0"/>
              <a:t>，然后统计它们的数量，这就是实际状态</a:t>
            </a:r>
            <a:r>
              <a:rPr lang="en-US" altLang="zh-CN" dirty="0"/>
              <a:t>【</a:t>
            </a:r>
            <a:r>
              <a:rPr lang="zh-CN" altLang="en-US" dirty="0"/>
              <a:t>实际状态</a:t>
            </a:r>
            <a:r>
              <a:rPr lang="en-US" altLang="zh-CN" dirty="0"/>
              <a:t>Actual State</a:t>
            </a:r>
            <a:r>
              <a:rPr lang="zh-CN" altLang="en-US" dirty="0"/>
              <a:t>来自</a:t>
            </a:r>
            <a:r>
              <a:rPr lang="en-US" altLang="zh-CN" dirty="0"/>
              <a:t>Kubernetes</a:t>
            </a:r>
            <a:r>
              <a:rPr lang="zh-CN" altLang="en-US" dirty="0"/>
              <a:t>集群本身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对象的</a:t>
            </a:r>
            <a:r>
              <a:rPr lang="en-US" altLang="zh-CN" dirty="0"/>
              <a:t>Replicas</a:t>
            </a:r>
            <a:r>
              <a:rPr lang="zh-CN" altLang="en-US" dirty="0"/>
              <a:t>字段的值就是期望状态</a:t>
            </a:r>
            <a:r>
              <a:rPr lang="en-US" altLang="zh-CN" dirty="0"/>
              <a:t>【</a:t>
            </a:r>
            <a:r>
              <a:rPr lang="zh-CN" altLang="en-US" dirty="0"/>
              <a:t>期望状态</a:t>
            </a:r>
            <a:r>
              <a:rPr lang="en-US" altLang="zh-CN" dirty="0"/>
              <a:t>Desired State</a:t>
            </a:r>
            <a:r>
              <a:rPr lang="zh-CN" altLang="en-US" dirty="0"/>
              <a:t>一般来自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控制器将两个状态做比较，然后根据比较结果，确定是创建</a:t>
            </a:r>
            <a:r>
              <a:rPr lang="en-US" altLang="zh-CN" dirty="0"/>
              <a:t>Pod</a:t>
            </a:r>
            <a:r>
              <a:rPr lang="zh-CN" altLang="en-US" dirty="0"/>
              <a:t>，还是删除已有的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2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53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69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72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39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507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6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9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6335</TotalTime>
  <Words>5134</Words>
  <Application>Microsoft Office PowerPoint</Application>
  <PresentationFormat>宽屏</PresentationFormat>
  <Paragraphs>576</Paragraphs>
  <Slides>52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-apple-system</vt:lpstr>
      <vt:lpstr>Arial Unicode MS</vt:lpstr>
      <vt:lpstr>Helvetica Neue</vt:lpstr>
      <vt:lpstr>inherit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78</cp:revision>
  <dcterms:created xsi:type="dcterms:W3CDTF">2019-02-13T00:55:15Z</dcterms:created>
  <dcterms:modified xsi:type="dcterms:W3CDTF">2019-03-05T10:23:49Z</dcterms:modified>
</cp:coreProperties>
</file>