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15" r:id="rId3"/>
    <p:sldId id="309" r:id="rId4"/>
    <p:sldId id="310" r:id="rId5"/>
    <p:sldId id="312" r:id="rId6"/>
    <p:sldId id="311" r:id="rId7"/>
    <p:sldId id="260" r:id="rId8"/>
    <p:sldId id="263" r:id="rId9"/>
    <p:sldId id="313" r:id="rId10"/>
    <p:sldId id="264" r:id="rId11"/>
    <p:sldId id="265" r:id="rId12"/>
    <p:sldId id="266" r:id="rId13"/>
    <p:sldId id="314" r:id="rId14"/>
    <p:sldId id="267" r:id="rId15"/>
    <p:sldId id="268" r:id="rId16"/>
    <p:sldId id="261" r:id="rId17"/>
    <p:sldId id="262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292" r:id="rId26"/>
    <p:sldId id="293" r:id="rId27"/>
    <p:sldId id="294" r:id="rId28"/>
    <p:sldId id="285" r:id="rId29"/>
    <p:sldId id="296" r:id="rId30"/>
    <p:sldId id="283" r:id="rId31"/>
    <p:sldId id="276" r:id="rId32"/>
    <p:sldId id="282" r:id="rId33"/>
    <p:sldId id="281" r:id="rId34"/>
    <p:sldId id="280" r:id="rId35"/>
    <p:sldId id="308" r:id="rId36"/>
    <p:sldId id="279" r:id="rId37"/>
    <p:sldId id="278" r:id="rId38"/>
    <p:sldId id="277" r:id="rId39"/>
    <p:sldId id="284" r:id="rId40"/>
    <p:sldId id="307" r:id="rId41"/>
    <p:sldId id="287" r:id="rId42"/>
    <p:sldId id="316" r:id="rId43"/>
    <p:sldId id="317" r:id="rId44"/>
    <p:sldId id="318" r:id="rId45"/>
    <p:sldId id="286" r:id="rId46"/>
    <p:sldId id="288" r:id="rId47"/>
    <p:sldId id="289" r:id="rId48"/>
    <p:sldId id="290" r:id="rId49"/>
    <p:sldId id="297" r:id="rId50"/>
    <p:sldId id="295" r:id="rId51"/>
    <p:sldId id="291" r:id="rId52"/>
    <p:sldId id="258" r:id="rId53"/>
    <p:sldId id="257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5171" autoAdjust="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97465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Arial Unicode MS"/>
                <a:ea typeface="SFMono-Regular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</a:rPr>
              <a:t> </a:t>
            </a:r>
            <a:endParaRPr lang="zh-CN" altLang="zh-CN" sz="44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95911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5467710"/>
            <a:ext cx="9712171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908333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v1.13.2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516605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Arial Unicode MS"/>
                <a:ea typeface="SFMono-Regular"/>
              </a:rPr>
              <a:t>sudo kubectl apply -f https://raw.githubusercontent.com/kubernetes/dashboard/master/aio/deploy/recommended/kubernetes-dashboard.yaml</a:t>
            </a:r>
            <a:r>
              <a:rPr lang="zh-CN" altLang="zh-CN" sz="1600" dirty="0">
                <a:solidFill>
                  <a:srgbClr val="92D050"/>
                </a:solidFill>
              </a:rPr>
              <a:t> </a:t>
            </a:r>
            <a:endParaRPr lang="zh-CN" altLang="zh-CN" sz="44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874943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3380231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92D050"/>
                </a:solidFill>
                <a:latin typeface="Arial Unicode MS"/>
                <a:ea typeface="SFMono-Regular"/>
              </a:rPr>
              <a:t>sudo kubectl apply -f adminuser.yaml </a:t>
            </a:r>
            <a:endParaRPr lang="en-US" altLang="zh-CN">
              <a:solidFill>
                <a:srgbClr val="92D050"/>
              </a:solidFill>
              <a:latin typeface="Arial Unicode MS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92D050"/>
                </a:solidFill>
                <a:latin typeface="Arial Unicode MS"/>
                <a:ea typeface="SFMono-Regular"/>
              </a:rPr>
              <a:t>sudo kubectl apply -f adminrole.yaml</a:t>
            </a:r>
            <a:r>
              <a:rPr lang="zh-CN" altLang="zh-CN" sz="1600">
                <a:solidFill>
                  <a:srgbClr val="92D050"/>
                </a:solidFill>
              </a:rPr>
              <a:t> </a:t>
            </a:r>
            <a:endParaRPr lang="zh-CN" altLang="zh-CN" sz="44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4428530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4428530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4059198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4059198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Arial Unicode MS"/>
                <a:ea typeface="SFMono-Regular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</a:rPr>
              <a:t> </a:t>
            </a:r>
            <a:endParaRPr lang="zh-CN" altLang="zh-CN" sz="44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Arial Unicode MS"/>
                <a:ea typeface="SFMono-Regular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</a:rPr>
              <a:t> </a:t>
            </a:r>
            <a:endParaRPr lang="zh-CN" altLang="zh-CN" sz="44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30D4D4-E8C3-4063-B1AD-C8BE8B05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sudo kubectl proxy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5797</Words>
  <Application>Microsoft Office PowerPoint</Application>
  <PresentationFormat>宽屏</PresentationFormat>
  <Paragraphs>671</Paragraphs>
  <Slides>53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-apple-system</vt:lpstr>
      <vt:lpstr>Arial Unicode MS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题纲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安装docker,kubeadm</vt:lpstr>
      <vt:lpstr>执行master初始化</vt:lpstr>
      <vt:lpstr>安装dashboard</vt:lpstr>
      <vt:lpstr>登录dashboard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120</cp:revision>
  <dcterms:created xsi:type="dcterms:W3CDTF">2019-02-13T00:55:15Z</dcterms:created>
  <dcterms:modified xsi:type="dcterms:W3CDTF">2019-03-25T08:08:32Z</dcterms:modified>
</cp:coreProperties>
</file>