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7" r:id="rId40"/>
    <p:sldId id="295" r:id="rId41"/>
    <p:sldId id="291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5171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5182</Words>
  <Application>Microsoft Office PowerPoint</Application>
  <PresentationFormat>宽屏</PresentationFormat>
  <Paragraphs>598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85</cp:revision>
  <dcterms:created xsi:type="dcterms:W3CDTF">2019-02-13T00:55:15Z</dcterms:created>
  <dcterms:modified xsi:type="dcterms:W3CDTF">2019-03-11T06:09:56Z</dcterms:modified>
</cp:coreProperties>
</file>