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5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5134</Words>
  <Application>Microsoft Office PowerPoint</Application>
  <PresentationFormat>宽屏</PresentationFormat>
  <Paragraphs>576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78</cp:revision>
  <dcterms:created xsi:type="dcterms:W3CDTF">2019-02-13T00:55:15Z</dcterms:created>
  <dcterms:modified xsi:type="dcterms:W3CDTF">2019-03-05T06:35:12Z</dcterms:modified>
</cp:coreProperties>
</file>