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85" r:id="rId19"/>
    <p:sldId id="283" r:id="rId20"/>
    <p:sldId id="276" r:id="rId21"/>
    <p:sldId id="282" r:id="rId22"/>
    <p:sldId id="281" r:id="rId23"/>
    <p:sldId id="280" r:id="rId24"/>
    <p:sldId id="279" r:id="rId25"/>
    <p:sldId id="278" r:id="rId26"/>
    <p:sldId id="277" r:id="rId27"/>
    <p:sldId id="284" r:id="rId28"/>
    <p:sldId id="287" r:id="rId29"/>
    <p:sldId id="286" r:id="rId30"/>
    <p:sldId id="288" r:id="rId31"/>
    <p:sldId id="289" r:id="rId32"/>
    <p:sldId id="258" r:id="rId33"/>
    <p:sldId id="25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Namespace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CGroup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 dirty="0" err="1">
              <a:solidFill>
                <a:schemeClr val="tx1"/>
              </a:solidFill>
            </a:rPr>
            <a:t>rootfs</a:t>
          </a:r>
          <a:endParaRPr lang="zh-CN" altLang="en-US" dirty="0">
            <a:solidFill>
              <a:schemeClr val="tx1"/>
            </a:solidFill>
          </a:endParaRPr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r>
            <a:rPr lang="en-US" altLang="zh-CN" dirty="0"/>
            <a:t>Docker</a:t>
          </a:r>
          <a:endParaRPr lang="zh-CN" altLang="en-US" dirty="0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Docker</a:t>
          </a:r>
          <a:endParaRPr lang="zh-CN" altLang="en-US" sz="3300" kern="1200" dirty="0"/>
        </a:p>
      </dsp:txBody>
      <dsp:txXfrm>
        <a:off x="2031999" y="4368800"/>
        <a:ext cx="4064000" cy="1016000"/>
      </dsp:txXfrm>
    </dsp:sp>
    <dsp:sp modelId="{3EF56476-CA11-46ED-9E6C-6E3AB783ADAE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 err="1">
              <a:solidFill>
                <a:schemeClr val="tx1"/>
              </a:solidFill>
            </a:rPr>
            <a:t>rootfs</a:t>
          </a:r>
          <a:endParaRPr lang="zh-CN" altLang="en-US" sz="3100" kern="1200" dirty="0">
            <a:solidFill>
              <a:schemeClr val="tx1"/>
            </a:solidFill>
          </a:endParaRPr>
        </a:p>
      </dsp:txBody>
      <dsp:txXfrm>
        <a:off x="3684358" y="2077723"/>
        <a:ext cx="1077630" cy="1077630"/>
      </dsp:txXfrm>
    </dsp:sp>
    <dsp:sp modelId="{D44C6546-CF5A-4DDD-97D2-D3FCAFA5D229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CGroup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593851" y="934385"/>
        <a:ext cx="1077630" cy="1077630"/>
      </dsp:txXfrm>
    </dsp:sp>
    <dsp:sp modelId="{A2A0A105-0301-47E7-84FE-B61DF3F076E6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Namespace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>
        <a:off x="4151718" y="565915"/>
        <a:ext cx="1077630" cy="1077630"/>
      </dsp:txXfrm>
    </dsp:sp>
    <dsp:sp modelId="{B00B66A3-0CD1-48D3-9DE3-B4044B297380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sz="2400" b="1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镜像的各层保存在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/diff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目录下，容器启动后会被联合挂载在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/var/lib/docker/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aufs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mnt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下，这就是容顺运行所需的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4266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latin typeface="PingFang SC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PingFang SC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612923" y="1129219"/>
            <a:ext cx="11019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数据卷（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Volume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允许你将宿主机上指定的目录或者文件，挂载到容器里面进行读取和修改操作。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/test ...</a:t>
            </a: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/>
              <a:t>会在宿主机上创建一个目录</a:t>
            </a:r>
            <a:r>
              <a:rPr lang="en-US" altLang="zh-CN" dirty="0"/>
              <a:t>/var/lib/docker/volumes/[</a:t>
            </a:r>
            <a:r>
              <a:rPr lang="en-US" altLang="zh-CN" dirty="0" err="1"/>
              <a:t>VOLUME_ID</a:t>
            </a:r>
            <a:r>
              <a:rPr lang="en-US" altLang="zh-CN" dirty="0"/>
              <a:t>]/_data</a:t>
            </a:r>
            <a:r>
              <a:rPr lang="zh-CN" altLang="en-US" dirty="0"/>
              <a:t>，并挂载到</a:t>
            </a:r>
            <a:r>
              <a:rPr lang="en-US" altLang="zh-CN" dirty="0"/>
              <a:t>/test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$ docker run -v /home:/test ...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把宿主机的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挂载到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/test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BD75D38-826C-4BAA-93D9-5018211AD639}"/>
              </a:ext>
            </a:extLst>
          </p:cNvPr>
          <p:cNvSpPr/>
          <p:nvPr/>
        </p:nvSpPr>
        <p:spPr>
          <a:xfrm>
            <a:off x="568249" y="34527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3C484E"/>
                </a:solidFill>
                <a:latin typeface="Helvetica Neue"/>
              </a:rPr>
              <a:t>kubernetes</a:t>
            </a:r>
            <a:r>
              <a:rPr lang="en-US" altLang="zh-CN" b="1" dirty="0">
                <a:solidFill>
                  <a:srgbClr val="3C484E"/>
                </a:solidFill>
                <a:latin typeface="Helvetica Neue"/>
              </a:rPr>
              <a:t> </a:t>
            </a:r>
            <a:endParaRPr lang="zh-CN" altLang="en-US" b="1" dirty="0"/>
          </a:p>
        </p:txBody>
      </p:sp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33" y="602513"/>
            <a:ext cx="6207567" cy="56529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474700" y="1107954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kubeadm join 192.168.252.54:6443 --token t6d36c.6p2ebr5mhxqk195c --discovery-token-ca-cert-hash sha256:60106a5cedd2ba984f87fea112286b09a5a98ebf5958c6027480aa64a3392ee8</a:t>
            </a:r>
          </a:p>
          <a:p>
            <a:endParaRPr lang="zh-CN" altLang="en-US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704220" y="5845005"/>
            <a:ext cx="1066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855195" y="1020726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1073889" y="460007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83" y="2892056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00678"/>
            <a:ext cx="1130285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lt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lt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lt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有了不同 </a:t>
            </a:r>
            <a:r>
              <a:rPr lang="en-US" altLang="zh-CN" dirty="0">
                <a:latin typeface="+mn-lt"/>
              </a:rPr>
              <a:t>network namespace </a:t>
            </a:r>
            <a:r>
              <a:rPr lang="zh-CN" altLang="en-US" dirty="0">
                <a:latin typeface="+mn-lt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>
                <a:latin typeface="+mn-lt"/>
              </a:rPr>
              <a:t> </a:t>
            </a:r>
            <a:endParaRPr lang="en-US" altLang="zh-CN" sz="1000" dirty="0">
              <a:latin typeface="+mn-lt"/>
            </a:endParaRPr>
          </a:p>
          <a:p>
            <a:pPr algn="just"/>
            <a:endParaRPr lang="en-US" altLang="zh-CN" sz="1000" dirty="0">
              <a:latin typeface="+mn-lt"/>
            </a:endParaRPr>
          </a:p>
          <a:p>
            <a:pPr algn="just"/>
            <a:endParaRPr lang="zh-CN" altLang="zh-CN" sz="2400" dirty="0">
              <a:latin typeface="+mn-lt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>
                <a:latin typeface="+mn-lt"/>
              </a:rPr>
            </a:b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+mn-lt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lt"/>
                <a:ea typeface="Helvetica Neue"/>
              </a:rPr>
              <a:t> 命令来完成所有的操作。</a:t>
            </a:r>
            <a:r>
              <a:rPr lang="zh-CN" altLang="zh-CN" sz="1000" dirty="0">
                <a:latin typeface="+mn-lt"/>
              </a:rPr>
              <a:t> </a:t>
            </a:r>
            <a:endParaRPr lang="zh-CN" altLang="zh-CN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2523</Words>
  <Application>Microsoft Office PowerPoint</Application>
  <PresentationFormat>宽屏</PresentationFormat>
  <Paragraphs>265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Arial</vt:lpstr>
      <vt:lpstr>Arial</vt:lpstr>
      <vt:lpstr>Consolas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Pod</vt:lpstr>
      <vt:lpstr>ReplicaSet</vt:lpstr>
      <vt:lpstr>Deployment</vt:lpstr>
      <vt:lpstr>CronJob</vt:lpstr>
      <vt:lpstr>Job</vt:lpstr>
      <vt:lpstr>HorizontalPodAutoscaler</vt:lpstr>
      <vt:lpstr>ConfigMap</vt:lpstr>
      <vt:lpstr>Secret</vt:lpstr>
      <vt:lpstr>StatefulSet</vt:lpstr>
      <vt:lpstr>DaemonSet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47</cp:revision>
  <dcterms:created xsi:type="dcterms:W3CDTF">2019-02-13T00:55:15Z</dcterms:created>
  <dcterms:modified xsi:type="dcterms:W3CDTF">2019-02-26T09:03:01Z</dcterms:modified>
</cp:coreProperties>
</file>