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279" r:id="rId28"/>
    <p:sldId id="278" r:id="rId29"/>
    <p:sldId id="277" r:id="rId30"/>
    <p:sldId id="284" r:id="rId31"/>
    <p:sldId id="287" r:id="rId32"/>
    <p:sldId id="286" r:id="rId33"/>
    <p:sldId id="288" r:id="rId34"/>
    <p:sldId id="289" r:id="rId35"/>
    <p:sldId id="290" r:id="rId36"/>
    <p:sldId id="295" r:id="rId37"/>
    <p:sldId id="291" r:id="rId38"/>
    <p:sldId id="258" r:id="rId39"/>
    <p:sldId id="25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971476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466060" y="602144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4295463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4106</Words>
  <Application>Microsoft Office PowerPoint</Application>
  <PresentationFormat>宽屏</PresentationFormat>
  <Paragraphs>470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-apple-system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Secret</vt:lpstr>
      <vt:lpstr>ConfigMap</vt:lpstr>
      <vt:lpstr>DaemonSet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62</cp:revision>
  <dcterms:created xsi:type="dcterms:W3CDTF">2019-02-13T00:55:15Z</dcterms:created>
  <dcterms:modified xsi:type="dcterms:W3CDTF">2019-02-27T10:18:02Z</dcterms:modified>
</cp:coreProperties>
</file>