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9" r:id="rId12"/>
    <p:sldId id="270" r:id="rId13"/>
    <p:sldId id="258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flags)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，它的含义和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581025" y="504736"/>
            <a:ext cx="10001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根文件系统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rootfs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只是一个操作系统所包含的文件，配置和目录，并不包括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core,os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 core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对容器来说是全局变量。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开发人员，运维人员用使用相同，才有一致性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Rootfs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612923" y="1129219"/>
            <a:ext cx="60111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镜像分层原理：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只读层：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父镜像的文件，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readonly+whiteout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可读写层：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whiteout</a:t>
            </a: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Init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层：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997" y="1129219"/>
            <a:ext cx="5057775" cy="37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929E97-8C79-4464-B98F-78EF2724F706}"/>
              </a:ext>
            </a:extLst>
          </p:cNvPr>
          <p:cNvSpPr/>
          <p:nvPr/>
        </p:nvSpPr>
        <p:spPr>
          <a:xfrm>
            <a:off x="568249" y="3452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1229590" y="89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91939"/>
              </p:ext>
            </p:extLst>
          </p:nvPr>
        </p:nvGraphicFramePr>
        <p:xfrm>
          <a:off x="1229590" y="1825626"/>
          <a:ext cx="9722427" cy="29717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319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390408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宏定义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System V IPC, POSIX message queues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CLONE_NEWNET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 device interfaces, IPv4 and IPv6 protocol stacks, IP routing tables, firewall rules, the /proc/net and /sys/class/net directory trees, sockets, etc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Mount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CLONE_NEWNS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Mount points 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Process IDs (since Linux 2.6.24)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 and group IDs (started in Linux 2.6.23 and completed in Linux 3.8)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Hostname and NIS domain name (since Linux 2.6.19)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CLONE_NEWCGROUP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Cgroup</a:t>
                      </a:r>
                      <a:r>
                        <a:rPr lang="en-US" sz="1600" dirty="0">
                          <a:effectLst/>
                        </a:rPr>
                        <a:t> root directory (since Linux 4.6)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782782" y="677917"/>
            <a:ext cx="991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 err="1">
                <a:solidFill>
                  <a:srgbClr val="090A0B"/>
                </a:solidFill>
                <a:latin typeface="-apple-system"/>
              </a:rPr>
              <a:t>UTS</a:t>
            </a:r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 namespace</a:t>
            </a:r>
          </a:p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UTS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功能最简单，它只隔离了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NIS 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两个资源。同一个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里面的进程看到的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hostname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domain name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是相同的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82" y="2195772"/>
            <a:ext cx="7151543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PID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pid 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开始，每次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vfork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调用都会分配新的 pid。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inherit"/>
              </a:rPr>
              <a:t>如果 init 进程挂掉了，系统会发送 SIGKILL 信号给该 namespace 中的所有进程来杀死它们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274" y="2529147"/>
            <a:ext cx="3922726" cy="31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902017"/>
            <a:ext cx="6396321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Mount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因为 Mount namespace 是最早加入到 linux 的，当时并没有预计到其他 namespace 的可能性，所以它被取名为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，而不是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之类的名字。为了保持兼容性，这个名字就一直延续到现在。</a:t>
            </a:r>
            <a:endParaRPr lang="zh-CN" altLang="zh-CN" sz="1000" dirty="0"/>
          </a:p>
          <a:p>
            <a:pPr lvl="0"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通过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和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63" y="990600"/>
            <a:ext cx="41599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21" y="977622"/>
            <a:ext cx="11302853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Net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</a:endParaRPr>
          </a:p>
          <a:p>
            <a:pPr algn="just"/>
            <a:r>
              <a:rPr lang="zh-CN" altLang="en-US" dirty="0"/>
              <a:t>有了不同 </a:t>
            </a:r>
            <a:r>
              <a:rPr lang="en-US" altLang="zh-CN" dirty="0"/>
              <a:t>network namespace </a:t>
            </a:r>
            <a:r>
              <a:rPr lang="zh-CN" altLang="en-US" dirty="0"/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也没有实际用处。要把两个网络连接起来，linux 提供了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。可以把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sz="1000" dirty="0"/>
              <a:t> </a:t>
            </a:r>
            <a:endParaRPr lang="en-US" altLang="zh-CN" sz="1000" dirty="0"/>
          </a:p>
          <a:p>
            <a:pPr algn="just"/>
            <a:endParaRPr lang="en-US" altLang="zh-CN" sz="1000" dirty="0"/>
          </a:p>
          <a:p>
            <a:pPr algn="just"/>
            <a:endParaRPr lang="zh-CN" altLang="zh-CN" sz="2400" dirty="0"/>
          </a:p>
          <a:p>
            <a:pPr algn="just"/>
            <a:r>
              <a:rPr lang="zh-CN" altLang="zh-CN" dirty="0">
                <a:solidFill>
                  <a:srgbClr val="3C484E"/>
                </a:solidFill>
                <a:ea typeface="Helvetica Neue"/>
              </a:rPr>
              <a:t>虽然 veth pair 可以实现两个 network namespace 之间的通信，但是当多个 namespace 需要通信的时候，就无能为力了。</a:t>
            </a:r>
            <a:br>
              <a:rPr lang="zh-CN" altLang="zh-CN" sz="1000" dirty="0"/>
            </a:br>
            <a:r>
              <a:rPr lang="zh-CN" altLang="zh-CN" dirty="0">
                <a:solidFill>
                  <a:srgbClr val="3C484E"/>
                </a:solidFill>
                <a:ea typeface="Helvetica Neue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sz="1600" dirty="0">
                <a:solidFill>
                  <a:srgbClr val="3C48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ea typeface="Helvetica Neue"/>
              </a:rPr>
              <a:t> 命令来完成所有的操作。</a:t>
            </a:r>
            <a:r>
              <a:rPr lang="zh-CN" altLang="zh-CN" sz="1000" dirty="0"/>
              <a:t> </a:t>
            </a:r>
            <a:endParaRPr lang="zh-CN" altLang="zh-CN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304800" y="465088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User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User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隔离的是用户和组信息，在不同的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中用户可以有相同的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UID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GID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，它们之间互相不影响。另外，还有父子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之间用户和组映射的功能。父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中非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用户也能成为子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中的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，这样就能增加安全性（如果所有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root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用户都是一样的，会带来子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操作父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内容的危险）。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390524" y="2430840"/>
            <a:ext cx="11229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dirty="0">
                <a:solidFill>
                  <a:srgbClr val="090A0B"/>
                </a:solidFill>
                <a:latin typeface="-apple-system"/>
              </a:rPr>
              <a:t>IPC namespace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可能是大家都比较少关系的一块内容，也是了解最少的只是。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是进程间通信的意思，作用是每个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，防止不同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进程能互相通信（这样存在安全隐患）。</a:t>
            </a:r>
          </a:p>
          <a:p>
            <a:pPr algn="just" fontAlgn="base"/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隔离的是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（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Inter-Process Communication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） 资源，也就是进程间通信的方式，包括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。每个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IPC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都有自己的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System V IPC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POSIX message queues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，并且对其他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不可见，这样的话，只有同一个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下的进程之间才能够通信。</a:t>
            </a:r>
            <a:endParaRPr lang="zh-CN" altLang="en-US" b="0" i="0" dirty="0">
              <a:solidFill>
                <a:srgbClr val="3C484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709612" y="399961"/>
            <a:ext cx="1077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的全称是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Control Groups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，它是 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内核的特性，主要作用是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限制、记录和隔离进程组（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process groups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）使用的物理资源（</a:t>
            </a:r>
            <a:r>
              <a:rPr lang="en-US" altLang="zh-CN" b="1" dirty="0" err="1">
                <a:solidFill>
                  <a:srgbClr val="090A0B"/>
                </a:solidFill>
                <a:latin typeface="Helvetica Neue"/>
              </a:rPr>
              <a:t>cpu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memory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090A0B"/>
                </a:solidFill>
                <a:latin typeface="Helvetica Neue"/>
              </a:rPr>
              <a:t>IO </a:t>
            </a:r>
            <a:r>
              <a:rPr lang="zh-CN" altLang="en-US" b="1" dirty="0">
                <a:solidFill>
                  <a:srgbClr val="090A0B"/>
                </a:solidFill>
                <a:latin typeface="Helvetica Neue"/>
              </a:rPr>
              <a:t>等）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1047750" y="1827163"/>
            <a:ext cx="10001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err="1">
                <a:solidFill>
                  <a:srgbClr val="3C484E"/>
                </a:solidFill>
                <a:latin typeface="Helvetica Neue"/>
              </a:rPr>
              <a:t>cgroups</a:t>
            </a:r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资源限制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优先级控制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：不同的组可以有不同的优先级，比如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CPU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使用和磁盘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IO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审计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：计算 </a:t>
            </a:r>
            <a:r>
              <a:rPr lang="en-US" altLang="zh-CN" dirty="0">
                <a:solidFill>
                  <a:srgbClr val="3C484E"/>
                </a:solidFill>
                <a:latin typeface="inherit"/>
              </a:rPr>
              <a:t>group 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90A0B"/>
                </a:solidFill>
                <a:latin typeface="inherit"/>
              </a:rPr>
              <a:t>控制</a:t>
            </a:r>
            <a:r>
              <a:rPr lang="zh-CN" altLang="en-US" dirty="0">
                <a:solidFill>
                  <a:srgbClr val="3C484E"/>
                </a:solidFill>
                <a:latin typeface="inherit"/>
              </a:rPr>
              <a:t>：挂起一组进程，或者重启一组进程</a:t>
            </a:r>
            <a:endParaRPr lang="zh-CN" altLang="en-US" b="0" i="0" dirty="0">
              <a:solidFill>
                <a:srgbClr val="3C484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987265"/>
            <a:ext cx="10563225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目前有下面这些资源子系统：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Block IO（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blkio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)：限制块设备（磁盘、SSD、USB 等）的 IO 速率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Set(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)：限制任务能运行在哪些 CPU 核上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Accounting(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cpuacct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)：生成 cgroup 中任务使用 CPU 的报告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CPU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CPU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)：限制调度器分配的 CPU 时间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Devices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devices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)：允许或者拒绝 cgroup 中任务对设备的访问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Freezer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freezer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)：挂起或者重启 cgroup 中的任务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Memory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memory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)：限制 cgroup 中任务使用内存的量，并生成任务当前内存的使用情况报告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Classifier(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net_cls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)：为 cgroup 中的报文设置上特定的 classid 标志，这样 tc 等工具就能根据标记对网络进行配置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Network Priority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net_prio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)：对每个网络接口设置报文的优先级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perf_event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：识别任务的 cgroup 成员，可以用来做性能分析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5" y="503268"/>
            <a:ext cx="1134494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3" y="5031776"/>
            <a:ext cx="11606647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1181</Words>
  <Application>Microsoft Office PowerPoint</Application>
  <PresentationFormat>宽屏</PresentationFormat>
  <Paragraphs>122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Helvetica Neue</vt:lpstr>
      <vt:lpstr>inherit</vt:lpstr>
      <vt:lpstr>PingFang SC</vt:lpstr>
      <vt:lpstr>等线</vt:lpstr>
      <vt:lpstr>等线 Light</vt:lpstr>
      <vt:lpstr>Arial</vt:lpstr>
      <vt:lpstr>Arial</vt:lpstr>
      <vt:lpstr>Courier New</vt:lpstr>
      <vt:lpstr>Office 主题​​</vt:lpstr>
      <vt:lpstr>Kubernetes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素伟 桂</cp:lastModifiedBy>
  <cp:revision>27</cp:revision>
  <dcterms:created xsi:type="dcterms:W3CDTF">2019-02-13T00:55:15Z</dcterms:created>
  <dcterms:modified xsi:type="dcterms:W3CDTF">2019-02-20T03:39:23Z</dcterms:modified>
</cp:coreProperties>
</file>