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7A8-FF22-46FA-8743-A1143DC48B06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D571-4FF2-4300-9A9A-1C9004B3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D7A8-FF22-46FA-8743-A1143DC48B06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D571-4FF2-4300-9A9A-1C9004B3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0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Базовые понятия криптографии</a:t>
            </a:r>
            <a:r>
              <a:rPr lang="ru-RU" altLang="ru-RU" smtClean="0"/>
              <a:t> 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6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Классическая криптография</a:t>
            </a:r>
            <a:r>
              <a:rPr lang="ru-RU" altLang="ru-RU" smtClean="0"/>
              <a:t>  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5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Одноразовые блокноты</a:t>
            </a:r>
            <a:r>
              <a:rPr lang="ru-RU" altLang="ru-RU" smtClean="0"/>
              <a:t> 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5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0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smtClean="0"/>
              <a:t>Компьютерные криптографические алгоритмы</a:t>
            </a:r>
            <a:r>
              <a:rPr lang="ru-RU" sz="4000" smtClean="0"/>
              <a:t>  </a:t>
            </a:r>
            <a:endParaRPr 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1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8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Основные задачи, решаемые с помощью криптографии</a:t>
            </a:r>
            <a:r>
              <a:rPr lang="ru-RU" altLang="ru-RU" smtClean="0"/>
              <a:t>  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Понятие криптографического алгоритма и ключа</a:t>
            </a:r>
            <a:r>
              <a:rPr lang="ru-RU" altLang="ru-RU" smtClean="0"/>
              <a:t> 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5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4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Криптоанализ</a:t>
            </a:r>
            <a:r>
              <a:rPr lang="ru-RU" altLang="ru-RU" smtClean="0"/>
              <a:t> 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4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smtClean="0"/>
              <a:t>Стойкость криптоалгоритмов</a:t>
            </a:r>
            <a:r>
              <a:rPr lang="ru-RU" altLang="ru-RU" sz="4000" smtClean="0"/>
              <a:t>  </a:t>
            </a:r>
            <a:endParaRPr lang="ru-RU" alt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86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Экран (4:3)</PresentationFormat>
  <Paragraphs>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Базовые понятия криптографии </vt:lpstr>
      <vt:lpstr>Презентация PowerPoint</vt:lpstr>
      <vt:lpstr>Основные задачи, решаемые с помощью криптографии  </vt:lpstr>
      <vt:lpstr>Понятие криптографического алгоритма и ключа </vt:lpstr>
      <vt:lpstr>Презентация PowerPoint</vt:lpstr>
      <vt:lpstr>Презентация PowerPoint</vt:lpstr>
      <vt:lpstr>Криптоанализ </vt:lpstr>
      <vt:lpstr>Презентация PowerPoint</vt:lpstr>
      <vt:lpstr>Стойкость криптоалгоритмов  </vt:lpstr>
      <vt:lpstr>Классическая криптография  </vt:lpstr>
      <vt:lpstr>Презентация PowerPoint</vt:lpstr>
      <vt:lpstr>Одноразовые блокноты </vt:lpstr>
      <vt:lpstr>Презентация PowerPoint</vt:lpstr>
      <vt:lpstr>Компьютерные криптографические алгоритмы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понятия криптографии </dc:title>
  <dc:creator>Смышляев</dc:creator>
  <cp:lastModifiedBy>Смышляев</cp:lastModifiedBy>
  <cp:revision>1</cp:revision>
  <dcterms:created xsi:type="dcterms:W3CDTF">2015-09-08T13:58:38Z</dcterms:created>
  <dcterms:modified xsi:type="dcterms:W3CDTF">2015-09-08T13:58:38Z</dcterms:modified>
</cp:coreProperties>
</file>